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9" r:id="rId4"/>
    <p:sldMasterId id="2147483701" r:id="rId5"/>
  </p:sldMasterIdLst>
  <p:notesMasterIdLst>
    <p:notesMasterId r:id="rId24"/>
  </p:notesMasterIdLst>
  <p:sldIdLst>
    <p:sldId id="257" r:id="rId6"/>
    <p:sldId id="258" r:id="rId7"/>
    <p:sldId id="259" r:id="rId8"/>
    <p:sldId id="260" r:id="rId9"/>
    <p:sldId id="268" r:id="rId10"/>
    <p:sldId id="261" r:id="rId11"/>
    <p:sldId id="269" r:id="rId12"/>
    <p:sldId id="262" r:id="rId13"/>
    <p:sldId id="270" r:id="rId14"/>
    <p:sldId id="263" r:id="rId15"/>
    <p:sldId id="272" r:id="rId16"/>
    <p:sldId id="273" r:id="rId17"/>
    <p:sldId id="267" r:id="rId18"/>
    <p:sldId id="264" r:id="rId19"/>
    <p:sldId id="265" r:id="rId20"/>
    <p:sldId id="274" r:id="rId21"/>
    <p:sldId id="266" r:id="rId22"/>
    <p:sldId id="271" r:id="rId23"/>
  </p:sldIdLst>
  <p:sldSz cx="9144000" cy="5143500" type="screen16x9"/>
  <p:notesSz cx="6858000" cy="9144000"/>
  <p:embeddedFontLst>
    <p:embeddedFont>
      <p:font typeface="Helvetica Neue" panose="020B0604020202020204" charset="0"/>
      <p:regular r:id="rId25"/>
      <p:bold r:id="rId26"/>
      <p:italic r:id="rId27"/>
      <p:boldItalic r:id="rId28"/>
    </p:embeddedFont>
    <p:embeddedFont>
      <p:font typeface="Inter" panose="020B0604020202020204" charset="0"/>
      <p:regular r:id="rId29"/>
      <p:bold r:id="rId30"/>
    </p:embeddedFont>
    <p:embeddedFont>
      <p:font typeface="Inter Medium" panose="020B0604020202020204"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A1D5F9-74CE-475D-93EA-40008C75A9D4}" v="242" dt="2024-05-19T10:57:14.238"/>
    <p1510:client id="{5978B8CD-28B3-25E8-5AC8-D3C34B5557DF}" v="20" dt="2024-05-19T02:39:45.669"/>
    <p1510:client id="{A7A7EB5F-ADC2-433B-813B-3FB5A3D0D7A4}" v="49" dt="2024-05-19T10:05:41.9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922"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2.fntdata"/><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SLIDES_API512015648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SLIDES_API512015648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SLIDES_API512015648_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SLIDES_API512015648_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SLIDES_API512015648_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SLIDES_API512015648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354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SLIDES_API512015648_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SLIDES_API512015648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33060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SLIDES_API512015648_1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SLIDES_API512015648_1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SLIDES_API512015648_8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SLIDES_API512015648_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SLIDES_API512015648_9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SLIDES_API512015648_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SLIDES_API512015648_9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SLIDES_API512015648_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7821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SLIDES_API512015648_10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SLIDES_API512015648_1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SLIDES_API512015648_1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SLIDES_API512015648_1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1049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SLIDES_API512015648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SLIDES_API512015648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SLIDES_API512015648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SLIDES_API512015648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SLIDES_API512015648_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SLIDES_API512015648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SLIDES_API512015648_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SLIDES_API512015648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71393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SLIDES_API512015648_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SLIDES_API512015648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SLIDES_API512015648_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SLIDES_API512015648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78726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SLIDES_API512015648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SLIDES_API512015648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SLIDES_API512015648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SLIDES_API512015648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67876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Graphic Sans" type="title">
  <p:cSld name="TITLE">
    <p:bg>
      <p:bgPr>
        <a:solidFill>
          <a:schemeClr val="dk1"/>
        </a:solidFill>
        <a:effectLst/>
      </p:bgPr>
    </p:bg>
    <p:spTree>
      <p:nvGrpSpPr>
        <p:cNvPr id="1" name="Shape 204"/>
        <p:cNvGrpSpPr/>
        <p:nvPr/>
      </p:nvGrpSpPr>
      <p:grpSpPr>
        <a:xfrm>
          <a:off x="0" y="0"/>
          <a:ext cx="0" cy="0"/>
          <a:chOff x="0" y="0"/>
          <a:chExt cx="0" cy="0"/>
        </a:xfrm>
      </p:grpSpPr>
      <p:sp>
        <p:nvSpPr>
          <p:cNvPr id="205" name="Google Shape;205;p37"/>
          <p:cNvSpPr txBox="1">
            <a:spLocks noGrp="1"/>
          </p:cNvSpPr>
          <p:nvPr>
            <p:ph type="ctrTitle"/>
          </p:nvPr>
        </p:nvSpPr>
        <p:spPr>
          <a:xfrm>
            <a:off x="914400" y="1545450"/>
            <a:ext cx="5257800" cy="2052600"/>
          </a:xfrm>
          <a:prstGeom prst="rect">
            <a:avLst/>
          </a:prstGeom>
        </p:spPr>
        <p:txBody>
          <a:bodyPr spcFirstLastPara="1" wrap="square" lIns="0" tIns="91425" rIns="0" bIns="91425" anchor="ctr" anchorCtr="0">
            <a:normAutofit/>
          </a:bodyPr>
          <a:lstStyle>
            <a:lvl1pPr lvl="0">
              <a:lnSpc>
                <a:spcPct val="75000"/>
              </a:lnSpc>
              <a:spcBef>
                <a:spcPts val="0"/>
              </a:spcBef>
              <a:spcAft>
                <a:spcPts val="0"/>
              </a:spcAft>
              <a:buClr>
                <a:schemeClr val="accent6"/>
              </a:buClr>
              <a:buSzPts val="5200"/>
              <a:buNone/>
              <a:defRPr sz="5200">
                <a:solidFill>
                  <a:schemeClr val="accent6"/>
                </a:solidFill>
              </a:defRPr>
            </a:lvl1pPr>
            <a:lvl2pPr lvl="1">
              <a:lnSpc>
                <a:spcPct val="75000"/>
              </a:lnSpc>
              <a:spcBef>
                <a:spcPts val="0"/>
              </a:spcBef>
              <a:spcAft>
                <a:spcPts val="0"/>
              </a:spcAft>
              <a:buClr>
                <a:schemeClr val="accent6"/>
              </a:buClr>
              <a:buSzPts val="5200"/>
              <a:buNone/>
              <a:defRPr sz="5200">
                <a:solidFill>
                  <a:schemeClr val="accent6"/>
                </a:solidFill>
              </a:defRPr>
            </a:lvl2pPr>
            <a:lvl3pPr lvl="2">
              <a:lnSpc>
                <a:spcPct val="75000"/>
              </a:lnSpc>
              <a:spcBef>
                <a:spcPts val="0"/>
              </a:spcBef>
              <a:spcAft>
                <a:spcPts val="0"/>
              </a:spcAft>
              <a:buClr>
                <a:schemeClr val="accent6"/>
              </a:buClr>
              <a:buSzPts val="5200"/>
              <a:buNone/>
              <a:defRPr sz="5200">
                <a:solidFill>
                  <a:schemeClr val="accent6"/>
                </a:solidFill>
              </a:defRPr>
            </a:lvl3pPr>
            <a:lvl4pPr lvl="3">
              <a:lnSpc>
                <a:spcPct val="75000"/>
              </a:lnSpc>
              <a:spcBef>
                <a:spcPts val="0"/>
              </a:spcBef>
              <a:spcAft>
                <a:spcPts val="0"/>
              </a:spcAft>
              <a:buClr>
                <a:schemeClr val="accent6"/>
              </a:buClr>
              <a:buSzPts val="5200"/>
              <a:buNone/>
              <a:defRPr sz="5200">
                <a:solidFill>
                  <a:schemeClr val="accent6"/>
                </a:solidFill>
              </a:defRPr>
            </a:lvl4pPr>
            <a:lvl5pPr lvl="4">
              <a:lnSpc>
                <a:spcPct val="75000"/>
              </a:lnSpc>
              <a:spcBef>
                <a:spcPts val="0"/>
              </a:spcBef>
              <a:spcAft>
                <a:spcPts val="0"/>
              </a:spcAft>
              <a:buClr>
                <a:schemeClr val="accent6"/>
              </a:buClr>
              <a:buSzPts val="5200"/>
              <a:buNone/>
              <a:defRPr sz="5200">
                <a:solidFill>
                  <a:schemeClr val="accent6"/>
                </a:solidFill>
              </a:defRPr>
            </a:lvl5pPr>
            <a:lvl6pPr lvl="5">
              <a:lnSpc>
                <a:spcPct val="75000"/>
              </a:lnSpc>
              <a:spcBef>
                <a:spcPts val="0"/>
              </a:spcBef>
              <a:spcAft>
                <a:spcPts val="0"/>
              </a:spcAft>
              <a:buClr>
                <a:schemeClr val="accent6"/>
              </a:buClr>
              <a:buSzPts val="5200"/>
              <a:buNone/>
              <a:defRPr sz="5200">
                <a:solidFill>
                  <a:schemeClr val="accent6"/>
                </a:solidFill>
              </a:defRPr>
            </a:lvl6pPr>
            <a:lvl7pPr lvl="6">
              <a:lnSpc>
                <a:spcPct val="75000"/>
              </a:lnSpc>
              <a:spcBef>
                <a:spcPts val="0"/>
              </a:spcBef>
              <a:spcAft>
                <a:spcPts val="0"/>
              </a:spcAft>
              <a:buClr>
                <a:schemeClr val="accent6"/>
              </a:buClr>
              <a:buSzPts val="5200"/>
              <a:buNone/>
              <a:defRPr sz="5200">
                <a:solidFill>
                  <a:schemeClr val="accent6"/>
                </a:solidFill>
              </a:defRPr>
            </a:lvl7pPr>
            <a:lvl8pPr lvl="7">
              <a:lnSpc>
                <a:spcPct val="75000"/>
              </a:lnSpc>
              <a:spcBef>
                <a:spcPts val="0"/>
              </a:spcBef>
              <a:spcAft>
                <a:spcPts val="0"/>
              </a:spcAft>
              <a:buClr>
                <a:schemeClr val="accent6"/>
              </a:buClr>
              <a:buSzPts val="5200"/>
              <a:buNone/>
              <a:defRPr sz="5200">
                <a:solidFill>
                  <a:schemeClr val="accent6"/>
                </a:solidFill>
              </a:defRPr>
            </a:lvl8pPr>
            <a:lvl9pPr lvl="8">
              <a:lnSpc>
                <a:spcPct val="75000"/>
              </a:lnSpc>
              <a:spcBef>
                <a:spcPts val="0"/>
              </a:spcBef>
              <a:spcAft>
                <a:spcPts val="0"/>
              </a:spcAft>
              <a:buClr>
                <a:schemeClr val="accent6"/>
              </a:buClr>
              <a:buSzPts val="5200"/>
              <a:buNone/>
              <a:defRPr sz="5200">
                <a:solidFill>
                  <a:schemeClr val="accent6"/>
                </a:solidFill>
              </a:defRPr>
            </a:lvl9pPr>
          </a:lstStyle>
          <a:p>
            <a:endParaRPr/>
          </a:p>
        </p:txBody>
      </p:sp>
      <p:sp>
        <p:nvSpPr>
          <p:cNvPr id="206" name="Google Shape;206;p37"/>
          <p:cNvSpPr txBox="1">
            <a:spLocks noGrp="1"/>
          </p:cNvSpPr>
          <p:nvPr>
            <p:ph type="subTitle" idx="1"/>
          </p:nvPr>
        </p:nvSpPr>
        <p:spPr>
          <a:xfrm>
            <a:off x="914400" y="4120125"/>
            <a:ext cx="4680900" cy="4518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accent6"/>
              </a:buClr>
              <a:buSzPts val="1400"/>
              <a:buFont typeface="Inter Medium"/>
              <a:buNone/>
              <a:defRPr>
                <a:solidFill>
                  <a:schemeClr val="accent6"/>
                </a:solidFill>
                <a:latin typeface="Inter Medium"/>
                <a:ea typeface="Inter Medium"/>
                <a:cs typeface="Inter Medium"/>
                <a:sym typeface="Inter Medium"/>
              </a:defRPr>
            </a:lvl1pPr>
            <a:lvl2pPr lvl="1">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2pPr>
            <a:lvl3pPr lvl="2">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3pPr>
            <a:lvl4pPr lvl="3">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4pPr>
            <a:lvl5pPr lvl="4">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5pPr>
            <a:lvl6pPr lvl="5">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6pPr>
            <a:lvl7pPr lvl="6">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7pPr>
            <a:lvl8pPr lvl="7">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8pPr>
            <a:lvl9pPr lvl="8">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9pPr>
          </a:lstStyle>
          <a:p>
            <a:endParaRPr/>
          </a:p>
        </p:txBody>
      </p:sp>
      <p:sp>
        <p:nvSpPr>
          <p:cNvPr id="207" name="Google Shape;207;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08" name="Google Shape;208;p37"/>
          <p:cNvSpPr>
            <a:spLocks noGrp="1"/>
          </p:cNvSpPr>
          <p:nvPr>
            <p:ph type="pic" idx="2"/>
          </p:nvPr>
        </p:nvSpPr>
        <p:spPr>
          <a:xfrm>
            <a:off x="6173525" y="-13300"/>
            <a:ext cx="2970600" cy="5156700"/>
          </a:xfrm>
          <a:prstGeom prst="rect">
            <a:avLst/>
          </a:prstGeom>
          <a:noFill/>
          <a:ln>
            <a:noFill/>
          </a:ln>
        </p:spPr>
      </p:sp>
      <p:sp>
        <p:nvSpPr>
          <p:cNvPr id="209" name="Google Shape;209;p37"/>
          <p:cNvSpPr txBox="1">
            <a:spLocks noGrp="1"/>
          </p:cNvSpPr>
          <p:nvPr>
            <p:ph type="subTitle" idx="3"/>
          </p:nvPr>
        </p:nvSpPr>
        <p:spPr>
          <a:xfrm>
            <a:off x="914400" y="3502125"/>
            <a:ext cx="4680900" cy="4518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accent6"/>
              </a:buClr>
              <a:buSzPts val="1400"/>
              <a:buFont typeface="Inter Medium"/>
              <a:buNone/>
              <a:defRPr>
                <a:solidFill>
                  <a:schemeClr val="accent6"/>
                </a:solidFill>
                <a:latin typeface="Inter Medium"/>
                <a:ea typeface="Inter Medium"/>
                <a:cs typeface="Inter Medium"/>
                <a:sym typeface="Inter Medium"/>
              </a:defRPr>
            </a:lvl1pPr>
            <a:lvl2pPr lvl="1">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2pPr>
            <a:lvl3pPr lvl="2">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3pPr>
            <a:lvl4pPr lvl="3">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4pPr>
            <a:lvl5pPr lvl="4">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5pPr>
            <a:lvl6pPr lvl="5">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6pPr>
            <a:lvl7pPr lvl="6">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7pPr>
            <a:lvl8pPr lvl="7">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8pPr>
            <a:lvl9pPr lvl="8">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9pPr>
          </a:lstStyle>
          <a:p>
            <a:endParaRPr/>
          </a:p>
        </p:txBody>
      </p:sp>
    </p:spTree>
  </p:cSld>
  <p:clrMapOvr>
    <a:masterClrMapping/>
  </p:clrMapOvr>
  <p:extLst>
    <p:ext uri="{DCECCB84-F9BA-43D5-87BE-67443E8EF086}">
      <p15:sldGuideLst xmlns:p15="http://schemas.microsoft.com/office/powerpoint/2012/main">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0"/>
        <p:cNvGrpSpPr/>
        <p:nvPr/>
      </p:nvGrpSpPr>
      <p:grpSpPr>
        <a:xfrm>
          <a:off x="0" y="0"/>
          <a:ext cx="0" cy="0"/>
          <a:chOff x="0" y="0"/>
          <a:chExt cx="0" cy="0"/>
        </a:xfrm>
      </p:grpSpPr>
      <p:sp>
        <p:nvSpPr>
          <p:cNvPr id="211" name="Google Shape;211;p38"/>
          <p:cNvSpPr txBox="1">
            <a:spLocks noGrp="1"/>
          </p:cNvSpPr>
          <p:nvPr>
            <p:ph type="title"/>
          </p:nvPr>
        </p:nvSpPr>
        <p:spPr>
          <a:xfrm>
            <a:off x="311700" y="2150850"/>
            <a:ext cx="8520600" cy="841800"/>
          </a:xfrm>
          <a:prstGeom prst="rect">
            <a:avLst/>
          </a:prstGeom>
        </p:spPr>
        <p:txBody>
          <a:bodyPr spcFirstLastPara="1" wrap="square" lIns="0" tIns="91425" rIns="0"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2" name="Google Shape;212;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3"/>
        <p:cNvGrpSpPr/>
        <p:nvPr/>
      </p:nvGrpSpPr>
      <p:grpSpPr>
        <a:xfrm>
          <a:off x="0" y="0"/>
          <a:ext cx="0" cy="0"/>
          <a:chOff x="0" y="0"/>
          <a:chExt cx="0" cy="0"/>
        </a:xfrm>
      </p:grpSpPr>
      <p:sp>
        <p:nvSpPr>
          <p:cNvPr id="214" name="Google Shape;214;p39"/>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5" name="Google Shape;215;p39"/>
          <p:cNvSpPr txBox="1">
            <a:spLocks noGrp="1"/>
          </p:cNvSpPr>
          <p:nvPr>
            <p:ph type="body" idx="1"/>
          </p:nvPr>
        </p:nvSpPr>
        <p:spPr>
          <a:xfrm>
            <a:off x="457200" y="915600"/>
            <a:ext cx="5709600" cy="3653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SzPts val="1400"/>
              <a:buChar char="•"/>
              <a:defRPr/>
            </a:lvl2pPr>
            <a:lvl3pPr marL="1371600" lvl="2" indent="-317500">
              <a:spcBef>
                <a:spcPts val="800"/>
              </a:spcBef>
              <a:spcAft>
                <a:spcPts val="0"/>
              </a:spcAft>
              <a:buSzPts val="1400"/>
              <a:buChar char="•"/>
              <a:defRPr/>
            </a:lvl3pPr>
            <a:lvl4pPr marL="1828800" lvl="3" indent="-317500">
              <a:spcBef>
                <a:spcPts val="800"/>
              </a:spcBef>
              <a:spcAft>
                <a:spcPts val="0"/>
              </a:spcAft>
              <a:buSzPts val="1400"/>
              <a:buChar char="•"/>
              <a:defRPr/>
            </a:lvl4pPr>
            <a:lvl5pPr marL="2286000" lvl="4" indent="-317500">
              <a:spcBef>
                <a:spcPts val="800"/>
              </a:spcBef>
              <a:spcAft>
                <a:spcPts val="0"/>
              </a:spcAft>
              <a:buSzPts val="1400"/>
              <a:buChar char="•"/>
              <a:defRPr/>
            </a:lvl5pPr>
            <a:lvl6pPr marL="2743200" lvl="5" indent="-317500">
              <a:spcBef>
                <a:spcPts val="800"/>
              </a:spcBef>
              <a:spcAft>
                <a:spcPts val="0"/>
              </a:spcAft>
              <a:buSzPts val="1400"/>
              <a:buChar char="•"/>
              <a:defRPr/>
            </a:lvl6pPr>
            <a:lvl7pPr marL="3200400" lvl="6" indent="-317500">
              <a:spcBef>
                <a:spcPts val="800"/>
              </a:spcBef>
              <a:spcAft>
                <a:spcPts val="0"/>
              </a:spcAft>
              <a:buSzPts val="1400"/>
              <a:buChar char="•"/>
              <a:defRPr/>
            </a:lvl7pPr>
            <a:lvl8pPr marL="3657600" lvl="7" indent="-317500">
              <a:spcBef>
                <a:spcPts val="800"/>
              </a:spcBef>
              <a:spcAft>
                <a:spcPts val="0"/>
              </a:spcAft>
              <a:buSzPts val="1400"/>
              <a:buChar char="•"/>
              <a:defRPr/>
            </a:lvl8pPr>
            <a:lvl9pPr marL="4114800" lvl="8" indent="-317500">
              <a:spcBef>
                <a:spcPts val="800"/>
              </a:spcBef>
              <a:spcAft>
                <a:spcPts val="800"/>
              </a:spcAft>
              <a:buSzPts val="1400"/>
              <a:buChar char="•"/>
              <a:defRPr/>
            </a:lvl9pPr>
          </a:lstStyle>
          <a:p>
            <a:endParaRPr/>
          </a:p>
        </p:txBody>
      </p:sp>
      <p:sp>
        <p:nvSpPr>
          <p:cNvPr id="216" name="Google Shape;216;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1">
  <p:cSld name="TITLE_AND_BODY_2">
    <p:spTree>
      <p:nvGrpSpPr>
        <p:cNvPr id="1" name="Shape 217"/>
        <p:cNvGrpSpPr/>
        <p:nvPr/>
      </p:nvGrpSpPr>
      <p:grpSpPr>
        <a:xfrm>
          <a:off x="0" y="0"/>
          <a:ext cx="0" cy="0"/>
          <a:chOff x="0" y="0"/>
          <a:chExt cx="0" cy="0"/>
        </a:xfrm>
      </p:grpSpPr>
      <p:sp>
        <p:nvSpPr>
          <p:cNvPr id="218" name="Google Shape;218;p40"/>
          <p:cNvSpPr txBox="1">
            <a:spLocks noGrp="1"/>
          </p:cNvSpPr>
          <p:nvPr>
            <p:ph type="title"/>
          </p:nvPr>
        </p:nvSpPr>
        <p:spPr>
          <a:xfrm>
            <a:off x="457200" y="356200"/>
            <a:ext cx="5259000" cy="572700"/>
          </a:xfrm>
          <a:prstGeom prst="rect">
            <a:avLst/>
          </a:prstGeom>
        </p:spPr>
        <p:txBody>
          <a:bodyPr spcFirstLastPara="1" wrap="square" lIns="0" tIns="91425" rIns="0" bIns="91425" anchor="b"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9" name="Google Shape;219;p40"/>
          <p:cNvSpPr txBox="1">
            <a:spLocks noGrp="1"/>
          </p:cNvSpPr>
          <p:nvPr>
            <p:ph type="body" idx="1"/>
          </p:nvPr>
        </p:nvSpPr>
        <p:spPr>
          <a:xfrm>
            <a:off x="457200" y="928900"/>
            <a:ext cx="5259000" cy="3653400"/>
          </a:xfrm>
          <a:prstGeom prst="rect">
            <a:avLst/>
          </a:prstGeom>
        </p:spPr>
        <p:txBody>
          <a:bodyPr spcFirstLastPara="1" wrap="square" lIns="0" tIns="91425" rIns="91425" bIns="91425" anchor="ctr" anchorCtr="0">
            <a:normAutofit/>
          </a:bodyPr>
          <a:lstStyle>
            <a:lvl1pPr marL="457200" lvl="0" indent="-317500">
              <a:spcBef>
                <a:spcPts val="0"/>
              </a:spcBef>
              <a:spcAft>
                <a:spcPts val="0"/>
              </a:spcAft>
              <a:buSzPts val="1400"/>
              <a:buChar char="•"/>
              <a:defRPr sz="1400"/>
            </a:lvl1pPr>
            <a:lvl2pPr marL="914400" lvl="1" indent="-317500">
              <a:spcBef>
                <a:spcPts val="1500"/>
              </a:spcBef>
              <a:spcAft>
                <a:spcPts val="0"/>
              </a:spcAft>
              <a:buSzPts val="1400"/>
              <a:buChar char="•"/>
              <a:defRPr/>
            </a:lvl2pPr>
            <a:lvl3pPr marL="1371600" lvl="2" indent="-317500">
              <a:spcBef>
                <a:spcPts val="1500"/>
              </a:spcBef>
              <a:spcAft>
                <a:spcPts val="0"/>
              </a:spcAft>
              <a:buSzPts val="1400"/>
              <a:buChar char="•"/>
              <a:defRPr/>
            </a:lvl3pPr>
            <a:lvl4pPr marL="1828800" lvl="3" indent="-317500">
              <a:spcBef>
                <a:spcPts val="1500"/>
              </a:spcBef>
              <a:spcAft>
                <a:spcPts val="0"/>
              </a:spcAft>
              <a:buSzPts val="1400"/>
              <a:buChar char="•"/>
              <a:defRPr/>
            </a:lvl4pPr>
            <a:lvl5pPr marL="2286000" lvl="4" indent="-317500">
              <a:spcBef>
                <a:spcPts val="1500"/>
              </a:spcBef>
              <a:spcAft>
                <a:spcPts val="0"/>
              </a:spcAft>
              <a:buSzPts val="1400"/>
              <a:buChar char="•"/>
              <a:defRPr/>
            </a:lvl5pPr>
            <a:lvl6pPr marL="2743200" lvl="5" indent="-317500">
              <a:spcBef>
                <a:spcPts val="1500"/>
              </a:spcBef>
              <a:spcAft>
                <a:spcPts val="0"/>
              </a:spcAft>
              <a:buSzPts val="1400"/>
              <a:buChar char="•"/>
              <a:defRPr/>
            </a:lvl6pPr>
            <a:lvl7pPr marL="3200400" lvl="6" indent="-317500">
              <a:spcBef>
                <a:spcPts val="1500"/>
              </a:spcBef>
              <a:spcAft>
                <a:spcPts val="0"/>
              </a:spcAft>
              <a:buSzPts val="1400"/>
              <a:buChar char="•"/>
              <a:defRPr/>
            </a:lvl7pPr>
            <a:lvl8pPr marL="3657600" lvl="7" indent="-317500">
              <a:spcBef>
                <a:spcPts val="1500"/>
              </a:spcBef>
              <a:spcAft>
                <a:spcPts val="0"/>
              </a:spcAft>
              <a:buSzPts val="1400"/>
              <a:buChar char="•"/>
              <a:defRPr/>
            </a:lvl8pPr>
            <a:lvl9pPr marL="4114800" lvl="8" indent="-317500">
              <a:spcBef>
                <a:spcPts val="1500"/>
              </a:spcBef>
              <a:spcAft>
                <a:spcPts val="1500"/>
              </a:spcAft>
              <a:buSzPts val="1400"/>
              <a:buChar char="•"/>
              <a:defRPr/>
            </a:lvl9pPr>
          </a:lstStyle>
          <a:p>
            <a:endParaRPr/>
          </a:p>
        </p:txBody>
      </p:sp>
      <p:sp>
        <p:nvSpPr>
          <p:cNvPr id="220" name="Google Shape;220;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21" name="Google Shape;221;p40"/>
          <p:cNvSpPr>
            <a:spLocks noGrp="1"/>
          </p:cNvSpPr>
          <p:nvPr>
            <p:ph type="pic" idx="2"/>
          </p:nvPr>
        </p:nvSpPr>
        <p:spPr>
          <a:xfrm>
            <a:off x="6173525" y="-13300"/>
            <a:ext cx="2970600" cy="51567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1 2">
  <p:cSld name="TITLE_AND_BODY_2_2">
    <p:spTree>
      <p:nvGrpSpPr>
        <p:cNvPr id="1" name="Shape 222"/>
        <p:cNvGrpSpPr/>
        <p:nvPr/>
      </p:nvGrpSpPr>
      <p:grpSpPr>
        <a:xfrm>
          <a:off x="0" y="0"/>
          <a:ext cx="0" cy="0"/>
          <a:chOff x="0" y="0"/>
          <a:chExt cx="0" cy="0"/>
        </a:xfrm>
      </p:grpSpPr>
      <p:sp>
        <p:nvSpPr>
          <p:cNvPr id="223" name="Google Shape;223;p41"/>
          <p:cNvSpPr txBox="1">
            <a:spLocks noGrp="1"/>
          </p:cNvSpPr>
          <p:nvPr>
            <p:ph type="body" idx="1"/>
          </p:nvPr>
        </p:nvSpPr>
        <p:spPr>
          <a:xfrm>
            <a:off x="457200" y="1293450"/>
            <a:ext cx="5259000" cy="3288900"/>
          </a:xfrm>
          <a:prstGeom prst="rect">
            <a:avLst/>
          </a:prstGeom>
        </p:spPr>
        <p:txBody>
          <a:bodyPr spcFirstLastPara="1" wrap="square" lIns="0" tIns="91425" rIns="91425" bIns="91425" anchor="ctr" anchorCtr="0">
            <a:normAutofit/>
          </a:bodyPr>
          <a:lstStyle>
            <a:lvl1pPr marL="457200" lvl="0" indent="-317500">
              <a:spcBef>
                <a:spcPts val="0"/>
              </a:spcBef>
              <a:spcAft>
                <a:spcPts val="0"/>
              </a:spcAft>
              <a:buSzPts val="1400"/>
              <a:buChar char="•"/>
              <a:defRPr sz="1400"/>
            </a:lvl1pPr>
            <a:lvl2pPr marL="914400" lvl="1" indent="-317500">
              <a:spcBef>
                <a:spcPts val="1500"/>
              </a:spcBef>
              <a:spcAft>
                <a:spcPts val="0"/>
              </a:spcAft>
              <a:buSzPts val="1400"/>
              <a:buChar char="•"/>
              <a:defRPr/>
            </a:lvl2pPr>
            <a:lvl3pPr marL="1371600" lvl="2" indent="-317500">
              <a:spcBef>
                <a:spcPts val="1500"/>
              </a:spcBef>
              <a:spcAft>
                <a:spcPts val="0"/>
              </a:spcAft>
              <a:buSzPts val="1400"/>
              <a:buChar char="•"/>
              <a:defRPr/>
            </a:lvl3pPr>
            <a:lvl4pPr marL="1828800" lvl="3" indent="-317500">
              <a:spcBef>
                <a:spcPts val="1500"/>
              </a:spcBef>
              <a:spcAft>
                <a:spcPts val="0"/>
              </a:spcAft>
              <a:buSzPts val="1400"/>
              <a:buChar char="•"/>
              <a:defRPr/>
            </a:lvl4pPr>
            <a:lvl5pPr marL="2286000" lvl="4" indent="-317500">
              <a:spcBef>
                <a:spcPts val="1500"/>
              </a:spcBef>
              <a:spcAft>
                <a:spcPts val="0"/>
              </a:spcAft>
              <a:buSzPts val="1400"/>
              <a:buChar char="•"/>
              <a:defRPr/>
            </a:lvl5pPr>
            <a:lvl6pPr marL="2743200" lvl="5" indent="-317500">
              <a:spcBef>
                <a:spcPts val="1500"/>
              </a:spcBef>
              <a:spcAft>
                <a:spcPts val="0"/>
              </a:spcAft>
              <a:buSzPts val="1400"/>
              <a:buChar char="•"/>
              <a:defRPr/>
            </a:lvl6pPr>
            <a:lvl7pPr marL="3200400" lvl="6" indent="-317500">
              <a:spcBef>
                <a:spcPts val="1500"/>
              </a:spcBef>
              <a:spcAft>
                <a:spcPts val="0"/>
              </a:spcAft>
              <a:buSzPts val="1400"/>
              <a:buChar char="•"/>
              <a:defRPr/>
            </a:lvl7pPr>
            <a:lvl8pPr marL="3657600" lvl="7" indent="-317500">
              <a:spcBef>
                <a:spcPts val="1500"/>
              </a:spcBef>
              <a:spcAft>
                <a:spcPts val="0"/>
              </a:spcAft>
              <a:buSzPts val="1400"/>
              <a:buChar char="•"/>
              <a:defRPr/>
            </a:lvl8pPr>
            <a:lvl9pPr marL="4114800" lvl="8" indent="-317500">
              <a:spcBef>
                <a:spcPts val="1500"/>
              </a:spcBef>
              <a:spcAft>
                <a:spcPts val="1500"/>
              </a:spcAft>
              <a:buSzPts val="1400"/>
              <a:buChar char="•"/>
              <a:defRPr/>
            </a:lvl9pPr>
          </a:lstStyle>
          <a:p>
            <a:endParaRPr/>
          </a:p>
        </p:txBody>
      </p:sp>
      <p:sp>
        <p:nvSpPr>
          <p:cNvPr id="224" name="Google Shape;224;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25" name="Google Shape;225;p41"/>
          <p:cNvSpPr>
            <a:spLocks noGrp="1"/>
          </p:cNvSpPr>
          <p:nvPr>
            <p:ph type="pic" idx="2"/>
          </p:nvPr>
        </p:nvSpPr>
        <p:spPr>
          <a:xfrm>
            <a:off x="6173525" y="-13300"/>
            <a:ext cx="2970600" cy="5156700"/>
          </a:xfrm>
          <a:prstGeom prst="rect">
            <a:avLst/>
          </a:prstGeom>
          <a:noFill/>
          <a:ln>
            <a:noFill/>
          </a:ln>
        </p:spPr>
      </p:sp>
      <p:sp>
        <p:nvSpPr>
          <p:cNvPr id="226" name="Google Shape;226;p41"/>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1 1">
  <p:cSld name="TITLE_AND_BODY_2_1">
    <p:spTree>
      <p:nvGrpSpPr>
        <p:cNvPr id="1" name="Shape 227"/>
        <p:cNvGrpSpPr/>
        <p:nvPr/>
      </p:nvGrpSpPr>
      <p:grpSpPr>
        <a:xfrm>
          <a:off x="0" y="0"/>
          <a:ext cx="0" cy="0"/>
          <a:chOff x="0" y="0"/>
          <a:chExt cx="0" cy="0"/>
        </a:xfrm>
      </p:grpSpPr>
      <p:sp>
        <p:nvSpPr>
          <p:cNvPr id="228" name="Google Shape;228;p42"/>
          <p:cNvSpPr txBox="1">
            <a:spLocks noGrp="1"/>
          </p:cNvSpPr>
          <p:nvPr>
            <p:ph type="body" idx="1"/>
          </p:nvPr>
        </p:nvSpPr>
        <p:spPr>
          <a:xfrm>
            <a:off x="4572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229" name="Google Shape;229;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30" name="Google Shape;230;p42"/>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31" name="Google Shape;231;p42"/>
          <p:cNvSpPr txBox="1">
            <a:spLocks noGrp="1"/>
          </p:cNvSpPr>
          <p:nvPr>
            <p:ph type="body" idx="2"/>
          </p:nvPr>
        </p:nvSpPr>
        <p:spPr>
          <a:xfrm>
            <a:off x="31951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232" name="Google Shape;232;p42"/>
          <p:cNvSpPr txBox="1">
            <a:spLocks noGrp="1"/>
          </p:cNvSpPr>
          <p:nvPr>
            <p:ph type="body" idx="3"/>
          </p:nvPr>
        </p:nvSpPr>
        <p:spPr>
          <a:xfrm>
            <a:off x="59330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233" name="Google Shape;233;p42"/>
          <p:cNvSpPr txBox="1">
            <a:spLocks noGrp="1"/>
          </p:cNvSpPr>
          <p:nvPr>
            <p:ph type="subTitle" idx="4"/>
          </p:nvPr>
        </p:nvSpPr>
        <p:spPr>
          <a:xfrm>
            <a:off x="458525"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
        <p:nvSpPr>
          <p:cNvPr id="234" name="Google Shape;234;p42"/>
          <p:cNvSpPr txBox="1">
            <a:spLocks noGrp="1"/>
          </p:cNvSpPr>
          <p:nvPr>
            <p:ph type="subTitle" idx="5"/>
          </p:nvPr>
        </p:nvSpPr>
        <p:spPr>
          <a:xfrm>
            <a:off x="3195100"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
        <p:nvSpPr>
          <p:cNvPr id="235" name="Google Shape;235;p42"/>
          <p:cNvSpPr txBox="1">
            <a:spLocks noGrp="1"/>
          </p:cNvSpPr>
          <p:nvPr>
            <p:ph type="subTitle" idx="6"/>
          </p:nvPr>
        </p:nvSpPr>
        <p:spPr>
          <a:xfrm>
            <a:off x="5931675"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Agenda">
  <p:cSld name="TITLE_AND_BODY_1">
    <p:bg>
      <p:bgPr>
        <a:solidFill>
          <a:schemeClr val="dk1"/>
        </a:solidFill>
        <a:effectLst/>
      </p:bgPr>
    </p:bg>
    <p:spTree>
      <p:nvGrpSpPr>
        <p:cNvPr id="1" name="Shape 236"/>
        <p:cNvGrpSpPr/>
        <p:nvPr/>
      </p:nvGrpSpPr>
      <p:grpSpPr>
        <a:xfrm>
          <a:off x="0" y="0"/>
          <a:ext cx="0" cy="0"/>
          <a:chOff x="0" y="0"/>
          <a:chExt cx="0" cy="0"/>
        </a:xfrm>
      </p:grpSpPr>
      <p:sp>
        <p:nvSpPr>
          <p:cNvPr id="237" name="Google Shape;237;p43"/>
          <p:cNvSpPr txBox="1">
            <a:spLocks noGrp="1"/>
          </p:cNvSpPr>
          <p:nvPr>
            <p:ph type="body" idx="1"/>
          </p:nvPr>
        </p:nvSpPr>
        <p:spPr>
          <a:xfrm>
            <a:off x="910425" y="342900"/>
            <a:ext cx="7921800" cy="4226100"/>
          </a:xfrm>
          <a:prstGeom prst="rect">
            <a:avLst/>
          </a:prstGeom>
        </p:spPr>
        <p:txBody>
          <a:bodyPr spcFirstLastPara="1" wrap="square" lIns="91425" tIns="91425" rIns="91425" bIns="91425" anchor="ctr" anchorCtr="0">
            <a:normAutofit/>
          </a:bodyPr>
          <a:lstStyle>
            <a:lvl1pPr marL="457200" lvl="0" indent="-381000">
              <a:lnSpc>
                <a:spcPct val="200000"/>
              </a:lnSpc>
              <a:spcBef>
                <a:spcPts val="0"/>
              </a:spcBef>
              <a:spcAft>
                <a:spcPts val="0"/>
              </a:spcAft>
              <a:buClr>
                <a:schemeClr val="lt1"/>
              </a:buClr>
              <a:buSzPts val="2400"/>
              <a:buChar char="•"/>
              <a:defRPr sz="2400" b="1">
                <a:solidFill>
                  <a:schemeClr val="lt1"/>
                </a:solidFill>
              </a:defRPr>
            </a:lvl1pPr>
            <a:lvl2pPr marL="914400" lvl="1" indent="-381000">
              <a:lnSpc>
                <a:spcPct val="200000"/>
              </a:lnSpc>
              <a:spcBef>
                <a:spcPts val="800"/>
              </a:spcBef>
              <a:spcAft>
                <a:spcPts val="0"/>
              </a:spcAft>
              <a:buClr>
                <a:schemeClr val="lt1"/>
              </a:buClr>
              <a:buSzPts val="2400"/>
              <a:buChar char="•"/>
              <a:defRPr sz="2400" b="1">
                <a:solidFill>
                  <a:schemeClr val="lt1"/>
                </a:solidFill>
              </a:defRPr>
            </a:lvl2pPr>
            <a:lvl3pPr marL="1371600" lvl="2" indent="-381000">
              <a:lnSpc>
                <a:spcPct val="200000"/>
              </a:lnSpc>
              <a:spcBef>
                <a:spcPts val="800"/>
              </a:spcBef>
              <a:spcAft>
                <a:spcPts val="0"/>
              </a:spcAft>
              <a:buClr>
                <a:schemeClr val="lt1"/>
              </a:buClr>
              <a:buSzPts val="2400"/>
              <a:buChar char="•"/>
              <a:defRPr sz="2400" b="1">
                <a:solidFill>
                  <a:schemeClr val="lt1"/>
                </a:solidFill>
              </a:defRPr>
            </a:lvl3pPr>
            <a:lvl4pPr marL="1828800" lvl="3" indent="-381000">
              <a:lnSpc>
                <a:spcPct val="200000"/>
              </a:lnSpc>
              <a:spcBef>
                <a:spcPts val="800"/>
              </a:spcBef>
              <a:spcAft>
                <a:spcPts val="0"/>
              </a:spcAft>
              <a:buClr>
                <a:schemeClr val="lt1"/>
              </a:buClr>
              <a:buSzPts val="2400"/>
              <a:buChar char="•"/>
              <a:defRPr sz="2400" b="1">
                <a:solidFill>
                  <a:schemeClr val="lt1"/>
                </a:solidFill>
              </a:defRPr>
            </a:lvl4pPr>
            <a:lvl5pPr marL="2286000" lvl="4" indent="-381000">
              <a:lnSpc>
                <a:spcPct val="200000"/>
              </a:lnSpc>
              <a:spcBef>
                <a:spcPts val="800"/>
              </a:spcBef>
              <a:spcAft>
                <a:spcPts val="0"/>
              </a:spcAft>
              <a:buClr>
                <a:schemeClr val="lt1"/>
              </a:buClr>
              <a:buSzPts val="2400"/>
              <a:buChar char="•"/>
              <a:defRPr sz="2400" b="1">
                <a:solidFill>
                  <a:schemeClr val="lt1"/>
                </a:solidFill>
              </a:defRPr>
            </a:lvl5pPr>
            <a:lvl6pPr marL="2743200" lvl="5" indent="-381000">
              <a:lnSpc>
                <a:spcPct val="200000"/>
              </a:lnSpc>
              <a:spcBef>
                <a:spcPts val="800"/>
              </a:spcBef>
              <a:spcAft>
                <a:spcPts val="0"/>
              </a:spcAft>
              <a:buClr>
                <a:schemeClr val="lt1"/>
              </a:buClr>
              <a:buSzPts val="2400"/>
              <a:buChar char="•"/>
              <a:defRPr sz="2400" b="1">
                <a:solidFill>
                  <a:schemeClr val="lt1"/>
                </a:solidFill>
              </a:defRPr>
            </a:lvl6pPr>
            <a:lvl7pPr marL="3200400" lvl="6" indent="-381000">
              <a:lnSpc>
                <a:spcPct val="200000"/>
              </a:lnSpc>
              <a:spcBef>
                <a:spcPts val="800"/>
              </a:spcBef>
              <a:spcAft>
                <a:spcPts val="0"/>
              </a:spcAft>
              <a:buClr>
                <a:schemeClr val="lt1"/>
              </a:buClr>
              <a:buSzPts val="2400"/>
              <a:buChar char="•"/>
              <a:defRPr sz="2400" b="1">
                <a:solidFill>
                  <a:schemeClr val="lt1"/>
                </a:solidFill>
              </a:defRPr>
            </a:lvl7pPr>
            <a:lvl8pPr marL="3657600" lvl="7" indent="-381000">
              <a:lnSpc>
                <a:spcPct val="200000"/>
              </a:lnSpc>
              <a:spcBef>
                <a:spcPts val="800"/>
              </a:spcBef>
              <a:spcAft>
                <a:spcPts val="0"/>
              </a:spcAft>
              <a:buClr>
                <a:schemeClr val="lt1"/>
              </a:buClr>
              <a:buSzPts val="2400"/>
              <a:buChar char="•"/>
              <a:defRPr sz="2400" b="1">
                <a:solidFill>
                  <a:schemeClr val="lt1"/>
                </a:solidFill>
              </a:defRPr>
            </a:lvl8pPr>
            <a:lvl9pPr marL="4114800" lvl="8" indent="-381000">
              <a:lnSpc>
                <a:spcPct val="200000"/>
              </a:lnSpc>
              <a:spcBef>
                <a:spcPts val="800"/>
              </a:spcBef>
              <a:spcAft>
                <a:spcPts val="800"/>
              </a:spcAft>
              <a:buClr>
                <a:schemeClr val="lt1"/>
              </a:buClr>
              <a:buSzPts val="2400"/>
              <a:buChar char="•"/>
              <a:defRPr sz="2400" b="1">
                <a:solidFill>
                  <a:schemeClr val="lt1"/>
                </a:solidFill>
              </a:defRPr>
            </a:lvl9pPr>
          </a:lstStyle>
          <a:p>
            <a:endParaRPr/>
          </a:p>
        </p:txBody>
      </p:sp>
      <p:sp>
        <p:nvSpPr>
          <p:cNvPr id="238" name="Google Shape;238;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9"/>
        <p:cNvGrpSpPr/>
        <p:nvPr/>
      </p:nvGrpSpPr>
      <p:grpSpPr>
        <a:xfrm>
          <a:off x="0" y="0"/>
          <a:ext cx="0" cy="0"/>
          <a:chOff x="0" y="0"/>
          <a:chExt cx="0" cy="0"/>
        </a:xfrm>
      </p:grpSpPr>
      <p:sp>
        <p:nvSpPr>
          <p:cNvPr id="240" name="Google Shape;240;p44"/>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1" name="Google Shape;241;p4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endParaRPr/>
          </a:p>
        </p:txBody>
      </p:sp>
      <p:sp>
        <p:nvSpPr>
          <p:cNvPr id="242" name="Google Shape;242;p4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endParaRPr/>
          </a:p>
        </p:txBody>
      </p:sp>
      <p:sp>
        <p:nvSpPr>
          <p:cNvPr id="243" name="Google Shape;243;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4"/>
        <p:cNvGrpSpPr/>
        <p:nvPr/>
      </p:nvGrpSpPr>
      <p:grpSpPr>
        <a:xfrm>
          <a:off x="0" y="0"/>
          <a:ext cx="0" cy="0"/>
          <a:chOff x="0" y="0"/>
          <a:chExt cx="0" cy="0"/>
        </a:xfrm>
      </p:grpSpPr>
      <p:sp>
        <p:nvSpPr>
          <p:cNvPr id="245" name="Google Shape;245;p45"/>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6" name="Google Shape;246;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7"/>
        <p:cNvGrpSpPr/>
        <p:nvPr/>
      </p:nvGrpSpPr>
      <p:grpSpPr>
        <a:xfrm>
          <a:off x="0" y="0"/>
          <a:ext cx="0" cy="0"/>
          <a:chOff x="0" y="0"/>
          <a:chExt cx="0" cy="0"/>
        </a:xfrm>
      </p:grpSpPr>
      <p:sp>
        <p:nvSpPr>
          <p:cNvPr id="248" name="Google Shape;248;p46"/>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9" name="Google Shape;249;p46"/>
          <p:cNvSpPr txBox="1">
            <a:spLocks noGrp="1"/>
          </p:cNvSpPr>
          <p:nvPr>
            <p:ph type="body" idx="1"/>
          </p:nvPr>
        </p:nvSpPr>
        <p:spPr>
          <a:xfrm>
            <a:off x="457200" y="1389600"/>
            <a:ext cx="56034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Font typeface="Inter"/>
              <a:buChar char="•"/>
              <a:defRPr sz="1200">
                <a:latin typeface="Inter"/>
                <a:ea typeface="Inter"/>
                <a:cs typeface="Inter"/>
                <a:sym typeface="Inter"/>
              </a:defRPr>
            </a:lvl1pPr>
            <a:lvl2pPr marL="914400" lvl="1" indent="-304800">
              <a:spcBef>
                <a:spcPts val="800"/>
              </a:spcBef>
              <a:spcAft>
                <a:spcPts val="0"/>
              </a:spcAft>
              <a:buSzPts val="1200"/>
              <a:buFont typeface="Inter"/>
              <a:buChar char="•"/>
              <a:defRPr sz="1200">
                <a:latin typeface="Inter"/>
                <a:ea typeface="Inter"/>
                <a:cs typeface="Inter"/>
                <a:sym typeface="Inter"/>
              </a:defRPr>
            </a:lvl2pPr>
            <a:lvl3pPr marL="1371600" lvl="2" indent="-304800">
              <a:spcBef>
                <a:spcPts val="800"/>
              </a:spcBef>
              <a:spcAft>
                <a:spcPts val="0"/>
              </a:spcAft>
              <a:buSzPts val="1200"/>
              <a:buFont typeface="Inter"/>
              <a:buChar char="•"/>
              <a:defRPr sz="1200">
                <a:latin typeface="Inter"/>
                <a:ea typeface="Inter"/>
                <a:cs typeface="Inter"/>
                <a:sym typeface="Inter"/>
              </a:defRPr>
            </a:lvl3pPr>
            <a:lvl4pPr marL="1828800" lvl="3" indent="-304800">
              <a:spcBef>
                <a:spcPts val="800"/>
              </a:spcBef>
              <a:spcAft>
                <a:spcPts val="0"/>
              </a:spcAft>
              <a:buSzPts val="1200"/>
              <a:buFont typeface="Inter"/>
              <a:buChar char="•"/>
              <a:defRPr sz="1200">
                <a:latin typeface="Inter"/>
                <a:ea typeface="Inter"/>
                <a:cs typeface="Inter"/>
                <a:sym typeface="Inter"/>
              </a:defRPr>
            </a:lvl4pPr>
            <a:lvl5pPr marL="2286000" lvl="4" indent="-304800">
              <a:spcBef>
                <a:spcPts val="800"/>
              </a:spcBef>
              <a:spcAft>
                <a:spcPts val="0"/>
              </a:spcAft>
              <a:buSzPts val="1200"/>
              <a:buFont typeface="Inter"/>
              <a:buChar char="•"/>
              <a:defRPr sz="1200">
                <a:latin typeface="Inter"/>
                <a:ea typeface="Inter"/>
                <a:cs typeface="Inter"/>
                <a:sym typeface="Inter"/>
              </a:defRPr>
            </a:lvl5pPr>
            <a:lvl6pPr marL="2743200" lvl="5" indent="-304800">
              <a:spcBef>
                <a:spcPts val="800"/>
              </a:spcBef>
              <a:spcAft>
                <a:spcPts val="0"/>
              </a:spcAft>
              <a:buSzPts val="1200"/>
              <a:buFont typeface="Inter"/>
              <a:buChar char="•"/>
              <a:defRPr sz="1200">
                <a:latin typeface="Inter"/>
                <a:ea typeface="Inter"/>
                <a:cs typeface="Inter"/>
                <a:sym typeface="Inter"/>
              </a:defRPr>
            </a:lvl6pPr>
            <a:lvl7pPr marL="3200400" lvl="6" indent="-304800">
              <a:spcBef>
                <a:spcPts val="800"/>
              </a:spcBef>
              <a:spcAft>
                <a:spcPts val="0"/>
              </a:spcAft>
              <a:buSzPts val="1200"/>
              <a:buFont typeface="Inter"/>
              <a:buChar char="•"/>
              <a:defRPr sz="1200">
                <a:latin typeface="Inter"/>
                <a:ea typeface="Inter"/>
                <a:cs typeface="Inter"/>
                <a:sym typeface="Inter"/>
              </a:defRPr>
            </a:lvl7pPr>
            <a:lvl8pPr marL="3657600" lvl="7" indent="-304800">
              <a:spcBef>
                <a:spcPts val="800"/>
              </a:spcBef>
              <a:spcAft>
                <a:spcPts val="0"/>
              </a:spcAft>
              <a:buSzPts val="1200"/>
              <a:buFont typeface="Inter"/>
              <a:buChar char="•"/>
              <a:defRPr sz="1200">
                <a:latin typeface="Inter"/>
                <a:ea typeface="Inter"/>
                <a:cs typeface="Inter"/>
                <a:sym typeface="Inter"/>
              </a:defRPr>
            </a:lvl8pPr>
            <a:lvl9pPr marL="4114800" lvl="8" indent="-304800">
              <a:spcBef>
                <a:spcPts val="800"/>
              </a:spcBef>
              <a:spcAft>
                <a:spcPts val="800"/>
              </a:spcAft>
              <a:buSzPts val="1200"/>
              <a:buFont typeface="Inter"/>
              <a:buChar char="•"/>
              <a:defRPr sz="1200">
                <a:latin typeface="Inter"/>
                <a:ea typeface="Inter"/>
                <a:cs typeface="Inter"/>
                <a:sym typeface="Inter"/>
              </a:defRPr>
            </a:lvl9pPr>
          </a:lstStyle>
          <a:p>
            <a:endParaRPr/>
          </a:p>
        </p:txBody>
      </p:sp>
      <p:sp>
        <p:nvSpPr>
          <p:cNvPr id="250" name="Google Shape;250;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One column text 1">
  <p:cSld name="ONE_COLUMN_TEXT_1">
    <p:spTree>
      <p:nvGrpSpPr>
        <p:cNvPr id="1" name="Shape 251"/>
        <p:cNvGrpSpPr/>
        <p:nvPr/>
      </p:nvGrpSpPr>
      <p:grpSpPr>
        <a:xfrm>
          <a:off x="0" y="0"/>
          <a:ext cx="0" cy="0"/>
          <a:chOff x="0" y="0"/>
          <a:chExt cx="0" cy="0"/>
        </a:xfrm>
      </p:grpSpPr>
      <p:sp>
        <p:nvSpPr>
          <p:cNvPr id="252" name="Google Shape;252;p47"/>
          <p:cNvSpPr txBox="1">
            <a:spLocks noGrp="1"/>
          </p:cNvSpPr>
          <p:nvPr>
            <p:ph type="title"/>
          </p:nvPr>
        </p:nvSpPr>
        <p:spPr>
          <a:xfrm>
            <a:off x="457200" y="219390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53" name="Google Shape;253;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254"/>
        <p:cNvGrpSpPr/>
        <p:nvPr/>
      </p:nvGrpSpPr>
      <p:grpSpPr>
        <a:xfrm>
          <a:off x="0" y="0"/>
          <a:ext cx="0" cy="0"/>
          <a:chOff x="0" y="0"/>
          <a:chExt cx="0" cy="0"/>
        </a:xfrm>
      </p:grpSpPr>
      <p:sp>
        <p:nvSpPr>
          <p:cNvPr id="255" name="Google Shape;255;p48"/>
          <p:cNvSpPr txBox="1">
            <a:spLocks noGrp="1"/>
          </p:cNvSpPr>
          <p:nvPr>
            <p:ph type="title"/>
          </p:nvPr>
        </p:nvSpPr>
        <p:spPr>
          <a:xfrm>
            <a:off x="917050" y="450150"/>
            <a:ext cx="5249700" cy="4090800"/>
          </a:xfrm>
          <a:prstGeom prst="rect">
            <a:avLst/>
          </a:prstGeom>
        </p:spPr>
        <p:txBody>
          <a:bodyPr spcFirstLastPara="1" wrap="square" lIns="0" tIns="91425" rIns="91425" bIns="91425" anchor="ctr" anchorCtr="0">
            <a:normAutofit/>
          </a:bodyPr>
          <a:lstStyle>
            <a:lvl1pPr lvl="0">
              <a:spcBef>
                <a:spcPts val="0"/>
              </a:spcBef>
              <a:spcAft>
                <a:spcPts val="0"/>
              </a:spcAft>
              <a:buClr>
                <a:schemeClr val="accent6"/>
              </a:buClr>
              <a:buSzPts val="4800"/>
              <a:buNone/>
              <a:defRPr sz="4800">
                <a:solidFill>
                  <a:schemeClr val="accent6"/>
                </a:solidFill>
              </a:defRPr>
            </a:lvl1pPr>
            <a:lvl2pPr lvl="1">
              <a:spcBef>
                <a:spcPts val="0"/>
              </a:spcBef>
              <a:spcAft>
                <a:spcPts val="0"/>
              </a:spcAft>
              <a:buClr>
                <a:schemeClr val="accent6"/>
              </a:buClr>
              <a:buSzPts val="4800"/>
              <a:buNone/>
              <a:defRPr sz="4800">
                <a:solidFill>
                  <a:schemeClr val="accent6"/>
                </a:solidFill>
              </a:defRPr>
            </a:lvl2pPr>
            <a:lvl3pPr lvl="2">
              <a:spcBef>
                <a:spcPts val="0"/>
              </a:spcBef>
              <a:spcAft>
                <a:spcPts val="0"/>
              </a:spcAft>
              <a:buClr>
                <a:schemeClr val="accent6"/>
              </a:buClr>
              <a:buSzPts val="4800"/>
              <a:buNone/>
              <a:defRPr sz="4800">
                <a:solidFill>
                  <a:schemeClr val="accent6"/>
                </a:solidFill>
              </a:defRPr>
            </a:lvl3pPr>
            <a:lvl4pPr lvl="3">
              <a:spcBef>
                <a:spcPts val="0"/>
              </a:spcBef>
              <a:spcAft>
                <a:spcPts val="0"/>
              </a:spcAft>
              <a:buClr>
                <a:schemeClr val="accent6"/>
              </a:buClr>
              <a:buSzPts val="4800"/>
              <a:buNone/>
              <a:defRPr sz="4800">
                <a:solidFill>
                  <a:schemeClr val="accent6"/>
                </a:solidFill>
              </a:defRPr>
            </a:lvl4pPr>
            <a:lvl5pPr lvl="4">
              <a:spcBef>
                <a:spcPts val="0"/>
              </a:spcBef>
              <a:spcAft>
                <a:spcPts val="0"/>
              </a:spcAft>
              <a:buClr>
                <a:schemeClr val="accent6"/>
              </a:buClr>
              <a:buSzPts val="4800"/>
              <a:buNone/>
              <a:defRPr sz="4800">
                <a:solidFill>
                  <a:schemeClr val="accent6"/>
                </a:solidFill>
              </a:defRPr>
            </a:lvl5pPr>
            <a:lvl6pPr lvl="5">
              <a:spcBef>
                <a:spcPts val="0"/>
              </a:spcBef>
              <a:spcAft>
                <a:spcPts val="0"/>
              </a:spcAft>
              <a:buClr>
                <a:schemeClr val="accent6"/>
              </a:buClr>
              <a:buSzPts val="4800"/>
              <a:buNone/>
              <a:defRPr sz="4800">
                <a:solidFill>
                  <a:schemeClr val="accent6"/>
                </a:solidFill>
              </a:defRPr>
            </a:lvl6pPr>
            <a:lvl7pPr lvl="6">
              <a:spcBef>
                <a:spcPts val="0"/>
              </a:spcBef>
              <a:spcAft>
                <a:spcPts val="0"/>
              </a:spcAft>
              <a:buClr>
                <a:schemeClr val="accent6"/>
              </a:buClr>
              <a:buSzPts val="4800"/>
              <a:buNone/>
              <a:defRPr sz="4800">
                <a:solidFill>
                  <a:schemeClr val="accent6"/>
                </a:solidFill>
              </a:defRPr>
            </a:lvl7pPr>
            <a:lvl8pPr lvl="7">
              <a:spcBef>
                <a:spcPts val="0"/>
              </a:spcBef>
              <a:spcAft>
                <a:spcPts val="0"/>
              </a:spcAft>
              <a:buClr>
                <a:schemeClr val="accent6"/>
              </a:buClr>
              <a:buSzPts val="4800"/>
              <a:buNone/>
              <a:defRPr sz="4800">
                <a:solidFill>
                  <a:schemeClr val="accent6"/>
                </a:solidFill>
              </a:defRPr>
            </a:lvl8pPr>
            <a:lvl9pPr lvl="8">
              <a:spcBef>
                <a:spcPts val="0"/>
              </a:spcBef>
              <a:spcAft>
                <a:spcPts val="0"/>
              </a:spcAft>
              <a:buClr>
                <a:schemeClr val="accent6"/>
              </a:buClr>
              <a:buSzPts val="4800"/>
              <a:buNone/>
              <a:defRPr sz="4800">
                <a:solidFill>
                  <a:schemeClr val="accent6"/>
                </a:solidFill>
              </a:defRPr>
            </a:lvl9pPr>
          </a:lstStyle>
          <a:p>
            <a:endParaRPr/>
          </a:p>
        </p:txBody>
      </p:sp>
      <p:sp>
        <p:nvSpPr>
          <p:cNvPr id="256" name="Google Shape;256;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57" name="Google Shape;257;p48"/>
          <p:cNvSpPr txBox="1">
            <a:spLocks noGrp="1"/>
          </p:cNvSpPr>
          <p:nvPr>
            <p:ph type="subTitle" idx="1"/>
          </p:nvPr>
        </p:nvSpPr>
        <p:spPr>
          <a:xfrm>
            <a:off x="917050" y="3196425"/>
            <a:ext cx="4714200" cy="451800"/>
          </a:xfrm>
          <a:prstGeom prst="rect">
            <a:avLst/>
          </a:prstGeom>
        </p:spPr>
        <p:txBody>
          <a:bodyPr spcFirstLastPara="1" wrap="square" lIns="0" tIns="91425" rIns="91425" bIns="91425" anchor="t" anchorCtr="0">
            <a:normAutofit/>
          </a:bodyPr>
          <a:lstStyle>
            <a:lvl1pPr lvl="0">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1pPr>
            <a:lvl2pPr lvl="1">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2pPr>
            <a:lvl3pPr lvl="2">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3pPr>
            <a:lvl4pPr lvl="3">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4pPr>
            <a:lvl5pPr lvl="4">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5pPr>
            <a:lvl6pPr lvl="5">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6pPr>
            <a:lvl7pPr lvl="6">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7pPr>
            <a:lvl8pPr lvl="7">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8pPr>
            <a:lvl9pPr lvl="8">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8"/>
        <p:cNvGrpSpPr/>
        <p:nvPr/>
      </p:nvGrpSpPr>
      <p:grpSpPr>
        <a:xfrm>
          <a:off x="0" y="0"/>
          <a:ext cx="0" cy="0"/>
          <a:chOff x="0" y="0"/>
          <a:chExt cx="0" cy="0"/>
        </a:xfrm>
      </p:grpSpPr>
      <p:sp>
        <p:nvSpPr>
          <p:cNvPr id="259" name="Google Shape;259;p4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9"/>
          <p:cNvSpPr txBox="1">
            <a:spLocks noGrp="1"/>
          </p:cNvSpPr>
          <p:nvPr>
            <p:ph type="title"/>
          </p:nvPr>
        </p:nvSpPr>
        <p:spPr>
          <a:xfrm>
            <a:off x="265500" y="1233175"/>
            <a:ext cx="4045200" cy="1482300"/>
          </a:xfrm>
          <a:prstGeom prst="rect">
            <a:avLst/>
          </a:prstGeom>
        </p:spPr>
        <p:txBody>
          <a:bodyPr spcFirstLastPara="1" wrap="square" lIns="0" tIns="91425" rIns="0"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61" name="Google Shape;261;p4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62" name="Google Shape;262;p4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SzPts val="1400"/>
              <a:buChar char="•"/>
              <a:defRPr/>
            </a:lvl1pPr>
            <a:lvl2pPr marL="914400" lvl="1" indent="-317500">
              <a:spcBef>
                <a:spcPts val="800"/>
              </a:spcBef>
              <a:spcAft>
                <a:spcPts val="0"/>
              </a:spcAft>
              <a:buSzPts val="1400"/>
              <a:buChar char="•"/>
              <a:defRPr/>
            </a:lvl2pPr>
            <a:lvl3pPr marL="1371600" lvl="2" indent="-317500">
              <a:spcBef>
                <a:spcPts val="800"/>
              </a:spcBef>
              <a:spcAft>
                <a:spcPts val="0"/>
              </a:spcAft>
              <a:buSzPts val="1400"/>
              <a:buChar char="•"/>
              <a:defRPr/>
            </a:lvl3pPr>
            <a:lvl4pPr marL="1828800" lvl="3" indent="-317500">
              <a:spcBef>
                <a:spcPts val="800"/>
              </a:spcBef>
              <a:spcAft>
                <a:spcPts val="0"/>
              </a:spcAft>
              <a:buSzPts val="1400"/>
              <a:buChar char="•"/>
              <a:defRPr/>
            </a:lvl4pPr>
            <a:lvl5pPr marL="2286000" lvl="4" indent="-317500">
              <a:spcBef>
                <a:spcPts val="800"/>
              </a:spcBef>
              <a:spcAft>
                <a:spcPts val="0"/>
              </a:spcAft>
              <a:buSzPts val="1400"/>
              <a:buChar char="•"/>
              <a:defRPr/>
            </a:lvl5pPr>
            <a:lvl6pPr marL="2743200" lvl="5" indent="-317500">
              <a:spcBef>
                <a:spcPts val="800"/>
              </a:spcBef>
              <a:spcAft>
                <a:spcPts val="0"/>
              </a:spcAft>
              <a:buSzPts val="1400"/>
              <a:buChar char="•"/>
              <a:defRPr/>
            </a:lvl6pPr>
            <a:lvl7pPr marL="3200400" lvl="6" indent="-317500">
              <a:spcBef>
                <a:spcPts val="800"/>
              </a:spcBef>
              <a:spcAft>
                <a:spcPts val="0"/>
              </a:spcAft>
              <a:buSzPts val="1400"/>
              <a:buChar char="•"/>
              <a:defRPr/>
            </a:lvl7pPr>
            <a:lvl8pPr marL="3657600" lvl="7" indent="-317500">
              <a:spcBef>
                <a:spcPts val="800"/>
              </a:spcBef>
              <a:spcAft>
                <a:spcPts val="0"/>
              </a:spcAft>
              <a:buSzPts val="1400"/>
              <a:buChar char="•"/>
              <a:defRPr/>
            </a:lvl8pPr>
            <a:lvl9pPr marL="4114800" lvl="8" indent="-317500">
              <a:spcBef>
                <a:spcPts val="800"/>
              </a:spcBef>
              <a:spcAft>
                <a:spcPts val="800"/>
              </a:spcAft>
              <a:buSzPts val="1400"/>
              <a:buChar char="•"/>
              <a:defRPr/>
            </a:lvl9pPr>
          </a:lstStyle>
          <a:p>
            <a:endParaRPr/>
          </a:p>
        </p:txBody>
      </p:sp>
      <p:sp>
        <p:nvSpPr>
          <p:cNvPr id="263" name="Google Shape;263;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4"/>
        <p:cNvGrpSpPr/>
        <p:nvPr/>
      </p:nvGrpSpPr>
      <p:grpSpPr>
        <a:xfrm>
          <a:off x="0" y="0"/>
          <a:ext cx="0" cy="0"/>
          <a:chOff x="0" y="0"/>
          <a:chExt cx="0" cy="0"/>
        </a:xfrm>
      </p:grpSpPr>
      <p:sp>
        <p:nvSpPr>
          <p:cNvPr id="265" name="Google Shape;265;p5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
        <p:nvSpPr>
          <p:cNvPr id="266" name="Google Shape;266;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7"/>
        <p:cNvGrpSpPr/>
        <p:nvPr/>
      </p:nvGrpSpPr>
      <p:grpSpPr>
        <a:xfrm>
          <a:off x="0" y="0"/>
          <a:ext cx="0" cy="0"/>
          <a:chOff x="0" y="0"/>
          <a:chExt cx="0" cy="0"/>
        </a:xfrm>
      </p:grpSpPr>
      <p:sp>
        <p:nvSpPr>
          <p:cNvPr id="268" name="Google Shape;268;p51"/>
          <p:cNvSpPr txBox="1">
            <a:spLocks noGrp="1"/>
          </p:cNvSpPr>
          <p:nvPr>
            <p:ph type="title" hasCustomPrompt="1"/>
          </p:nvPr>
        </p:nvSpPr>
        <p:spPr>
          <a:xfrm>
            <a:off x="311700" y="1106125"/>
            <a:ext cx="8520600" cy="1963500"/>
          </a:xfrm>
          <a:prstGeom prst="rect">
            <a:avLst/>
          </a:prstGeom>
        </p:spPr>
        <p:txBody>
          <a:bodyPr spcFirstLastPara="1" wrap="square" lIns="0" tIns="91425" rIns="0"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69" name="Google Shape;269;p5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800"/>
              </a:spcBef>
              <a:spcAft>
                <a:spcPts val="0"/>
              </a:spcAft>
              <a:buSzPts val="1400"/>
              <a:buChar char="•"/>
              <a:defRPr/>
            </a:lvl2pPr>
            <a:lvl3pPr marL="1371600" lvl="2" indent="-317500" algn="ctr">
              <a:spcBef>
                <a:spcPts val="800"/>
              </a:spcBef>
              <a:spcAft>
                <a:spcPts val="0"/>
              </a:spcAft>
              <a:buSzPts val="1400"/>
              <a:buChar char="•"/>
              <a:defRPr/>
            </a:lvl3pPr>
            <a:lvl4pPr marL="1828800" lvl="3" indent="-317500" algn="ctr">
              <a:spcBef>
                <a:spcPts val="800"/>
              </a:spcBef>
              <a:spcAft>
                <a:spcPts val="0"/>
              </a:spcAft>
              <a:buSzPts val="1400"/>
              <a:buChar char="•"/>
              <a:defRPr/>
            </a:lvl4pPr>
            <a:lvl5pPr marL="2286000" lvl="4" indent="-317500" algn="ctr">
              <a:spcBef>
                <a:spcPts val="800"/>
              </a:spcBef>
              <a:spcAft>
                <a:spcPts val="0"/>
              </a:spcAft>
              <a:buSzPts val="1400"/>
              <a:buChar char="•"/>
              <a:defRPr/>
            </a:lvl5pPr>
            <a:lvl6pPr marL="2743200" lvl="5" indent="-317500" algn="ctr">
              <a:spcBef>
                <a:spcPts val="800"/>
              </a:spcBef>
              <a:spcAft>
                <a:spcPts val="0"/>
              </a:spcAft>
              <a:buSzPts val="1400"/>
              <a:buChar char="•"/>
              <a:defRPr/>
            </a:lvl6pPr>
            <a:lvl7pPr marL="3200400" lvl="6" indent="-317500" algn="ctr">
              <a:spcBef>
                <a:spcPts val="800"/>
              </a:spcBef>
              <a:spcAft>
                <a:spcPts val="0"/>
              </a:spcAft>
              <a:buSzPts val="1400"/>
              <a:buChar char="•"/>
              <a:defRPr/>
            </a:lvl7pPr>
            <a:lvl8pPr marL="3657600" lvl="7" indent="-317500" algn="ctr">
              <a:spcBef>
                <a:spcPts val="800"/>
              </a:spcBef>
              <a:spcAft>
                <a:spcPts val="0"/>
              </a:spcAft>
              <a:buSzPts val="1400"/>
              <a:buChar char="•"/>
              <a:defRPr/>
            </a:lvl8pPr>
            <a:lvl9pPr marL="4114800" lvl="8" indent="-317500" algn="ctr">
              <a:spcBef>
                <a:spcPts val="800"/>
              </a:spcBef>
              <a:spcAft>
                <a:spcPts val="800"/>
              </a:spcAft>
              <a:buSzPts val="1400"/>
              <a:buChar char="•"/>
              <a:defRPr/>
            </a:lvl9pPr>
          </a:lstStyle>
          <a:p>
            <a:endParaRPr/>
          </a:p>
        </p:txBody>
      </p:sp>
      <p:sp>
        <p:nvSpPr>
          <p:cNvPr id="270" name="Google Shape;270;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ustom Layout 2">
  <p:cSld name="CUSTOM_3">
    <p:spTree>
      <p:nvGrpSpPr>
        <p:cNvPr id="1" name="Shape 273"/>
        <p:cNvGrpSpPr/>
        <p:nvPr/>
      </p:nvGrpSpPr>
      <p:grpSpPr>
        <a:xfrm>
          <a:off x="0" y="0"/>
          <a:ext cx="0" cy="0"/>
          <a:chOff x="0" y="0"/>
          <a:chExt cx="0" cy="0"/>
        </a:xfrm>
      </p:grpSpPr>
      <p:sp>
        <p:nvSpPr>
          <p:cNvPr id="274" name="Google Shape;274;p53"/>
          <p:cNvSpPr txBox="1">
            <a:spLocks noGrp="1"/>
          </p:cNvSpPr>
          <p:nvPr>
            <p:ph type="body" idx="1"/>
          </p:nvPr>
        </p:nvSpPr>
        <p:spPr>
          <a:xfrm>
            <a:off x="457200" y="1293450"/>
            <a:ext cx="8229600" cy="32757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Clr>
                <a:schemeClr val="dk1"/>
              </a:buClr>
              <a:buSzPts val="1600"/>
              <a:buChar char="•"/>
              <a:defRPr sz="1600">
                <a:solidFill>
                  <a:schemeClr val="dk1"/>
                </a:solidFill>
              </a:defRPr>
            </a:lvl1pPr>
            <a:lvl2pPr marL="914400" lvl="1" indent="-330200">
              <a:spcBef>
                <a:spcPts val="1000"/>
              </a:spcBef>
              <a:spcAft>
                <a:spcPts val="0"/>
              </a:spcAft>
              <a:buClr>
                <a:schemeClr val="dk1"/>
              </a:buClr>
              <a:buSzPts val="1600"/>
              <a:buChar char="•"/>
              <a:defRPr sz="1600">
                <a:solidFill>
                  <a:schemeClr val="dk1"/>
                </a:solidFill>
              </a:defRPr>
            </a:lvl2pPr>
            <a:lvl3pPr marL="1371600" lvl="2" indent="-330200">
              <a:spcBef>
                <a:spcPts val="1000"/>
              </a:spcBef>
              <a:spcAft>
                <a:spcPts val="0"/>
              </a:spcAft>
              <a:buClr>
                <a:schemeClr val="dk1"/>
              </a:buClr>
              <a:buSzPts val="1600"/>
              <a:buChar char="•"/>
              <a:defRPr sz="1600">
                <a:solidFill>
                  <a:schemeClr val="dk1"/>
                </a:solidFill>
              </a:defRPr>
            </a:lvl3pPr>
            <a:lvl4pPr marL="1828800" lvl="3" indent="-330200">
              <a:spcBef>
                <a:spcPts val="1000"/>
              </a:spcBef>
              <a:spcAft>
                <a:spcPts val="0"/>
              </a:spcAft>
              <a:buClr>
                <a:schemeClr val="dk1"/>
              </a:buClr>
              <a:buSzPts val="1600"/>
              <a:buChar char="•"/>
              <a:defRPr sz="1600">
                <a:solidFill>
                  <a:schemeClr val="dk1"/>
                </a:solidFill>
              </a:defRPr>
            </a:lvl4pPr>
            <a:lvl5pPr marL="2286000" lvl="4" indent="-330200">
              <a:spcBef>
                <a:spcPts val="1000"/>
              </a:spcBef>
              <a:spcAft>
                <a:spcPts val="0"/>
              </a:spcAft>
              <a:buClr>
                <a:schemeClr val="dk1"/>
              </a:buClr>
              <a:buSzPts val="1600"/>
              <a:buChar char="•"/>
              <a:defRPr sz="1600">
                <a:solidFill>
                  <a:schemeClr val="dk1"/>
                </a:solidFill>
              </a:defRPr>
            </a:lvl5pPr>
            <a:lvl6pPr marL="2743200" lvl="5" indent="-330200">
              <a:spcBef>
                <a:spcPts val="1000"/>
              </a:spcBef>
              <a:spcAft>
                <a:spcPts val="0"/>
              </a:spcAft>
              <a:buClr>
                <a:schemeClr val="dk1"/>
              </a:buClr>
              <a:buSzPts val="1600"/>
              <a:buChar char="•"/>
              <a:defRPr sz="1600">
                <a:solidFill>
                  <a:schemeClr val="dk1"/>
                </a:solidFill>
              </a:defRPr>
            </a:lvl6pPr>
            <a:lvl7pPr marL="3200400" lvl="6" indent="-330200">
              <a:spcBef>
                <a:spcPts val="1000"/>
              </a:spcBef>
              <a:spcAft>
                <a:spcPts val="0"/>
              </a:spcAft>
              <a:buClr>
                <a:schemeClr val="dk1"/>
              </a:buClr>
              <a:buSzPts val="1600"/>
              <a:buChar char="•"/>
              <a:defRPr sz="1600">
                <a:solidFill>
                  <a:schemeClr val="dk1"/>
                </a:solidFill>
              </a:defRPr>
            </a:lvl7pPr>
            <a:lvl8pPr marL="3657600" lvl="7" indent="-330200">
              <a:spcBef>
                <a:spcPts val="1000"/>
              </a:spcBef>
              <a:spcAft>
                <a:spcPts val="0"/>
              </a:spcAft>
              <a:buClr>
                <a:schemeClr val="dk1"/>
              </a:buClr>
              <a:buSzPts val="1600"/>
              <a:buChar char="•"/>
              <a:defRPr sz="1600">
                <a:solidFill>
                  <a:schemeClr val="dk1"/>
                </a:solidFill>
              </a:defRPr>
            </a:lvl8pPr>
            <a:lvl9pPr marL="4114800" lvl="8" indent="-330200">
              <a:spcBef>
                <a:spcPts val="1000"/>
              </a:spcBef>
              <a:spcAft>
                <a:spcPts val="1000"/>
              </a:spcAft>
              <a:buClr>
                <a:schemeClr val="dk1"/>
              </a:buClr>
              <a:buSzPts val="1600"/>
              <a:buChar char="•"/>
              <a:defRPr sz="1600">
                <a:solidFill>
                  <a:schemeClr val="dk1"/>
                </a:solidFill>
              </a:defRPr>
            </a:lvl9pPr>
          </a:lstStyle>
          <a:p>
            <a:endParaRPr/>
          </a:p>
        </p:txBody>
      </p:sp>
      <p:sp>
        <p:nvSpPr>
          <p:cNvPr id="275" name="Google Shape;275;p53"/>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3-section-2">
  <p:cSld name="CUSTOM_3_2_1_1_1_1_1">
    <p:bg>
      <p:bgPr>
        <a:solidFill>
          <a:schemeClr val="lt1"/>
        </a:solidFill>
        <a:effectLst/>
      </p:bgPr>
    </p:bg>
    <p:spTree>
      <p:nvGrpSpPr>
        <p:cNvPr id="1" name="Shape 276"/>
        <p:cNvGrpSpPr/>
        <p:nvPr/>
      </p:nvGrpSpPr>
      <p:grpSpPr>
        <a:xfrm>
          <a:off x="0" y="0"/>
          <a:ext cx="0" cy="0"/>
          <a:chOff x="0" y="0"/>
          <a:chExt cx="0" cy="0"/>
        </a:xfrm>
      </p:grpSpPr>
      <p:sp>
        <p:nvSpPr>
          <p:cNvPr id="277" name="Google Shape;277;p54"/>
          <p:cNvSpPr txBox="1">
            <a:spLocks noGrp="1"/>
          </p:cNvSpPr>
          <p:nvPr>
            <p:ph type="body" idx="1"/>
          </p:nvPr>
        </p:nvSpPr>
        <p:spPr>
          <a:xfrm>
            <a:off x="45720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278" name="Google Shape;278;p54"/>
          <p:cNvSpPr txBox="1">
            <a:spLocks noGrp="1"/>
          </p:cNvSpPr>
          <p:nvPr>
            <p:ph type="subTitle" idx="2"/>
          </p:nvPr>
        </p:nvSpPr>
        <p:spPr>
          <a:xfrm>
            <a:off x="45720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279" name="Google Shape;279;p54"/>
          <p:cNvSpPr txBox="1">
            <a:spLocks noGrp="1"/>
          </p:cNvSpPr>
          <p:nvPr>
            <p:ph type="body" idx="3"/>
          </p:nvPr>
        </p:nvSpPr>
        <p:spPr>
          <a:xfrm>
            <a:off x="326895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280" name="Google Shape;280;p54"/>
          <p:cNvSpPr txBox="1">
            <a:spLocks noGrp="1"/>
          </p:cNvSpPr>
          <p:nvPr>
            <p:ph type="subTitle" idx="4"/>
          </p:nvPr>
        </p:nvSpPr>
        <p:spPr>
          <a:xfrm>
            <a:off x="326895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281" name="Google Shape;281;p54"/>
          <p:cNvSpPr txBox="1">
            <a:spLocks noGrp="1"/>
          </p:cNvSpPr>
          <p:nvPr>
            <p:ph type="body" idx="5"/>
          </p:nvPr>
        </p:nvSpPr>
        <p:spPr>
          <a:xfrm>
            <a:off x="608070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282" name="Google Shape;282;p54"/>
          <p:cNvSpPr txBox="1">
            <a:spLocks noGrp="1"/>
          </p:cNvSpPr>
          <p:nvPr>
            <p:ph type="subTitle" idx="6"/>
          </p:nvPr>
        </p:nvSpPr>
        <p:spPr>
          <a:xfrm>
            <a:off x="608070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283" name="Google Shape;283;p54"/>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00"/>
        <p:cNvGrpSpPr/>
        <p:nvPr/>
      </p:nvGrpSpPr>
      <p:grpSpPr>
        <a:xfrm>
          <a:off x="0" y="0"/>
          <a:ext cx="0" cy="0"/>
          <a:chOff x="0" y="0"/>
          <a:chExt cx="0" cy="0"/>
        </a:xfrm>
      </p:grpSpPr>
      <p:sp>
        <p:nvSpPr>
          <p:cNvPr id="201" name="Google Shape;201;p36"/>
          <p:cNvSpPr txBox="1">
            <a:spLocks noGrp="1"/>
          </p:cNvSpPr>
          <p:nvPr>
            <p:ph type="title"/>
          </p:nvPr>
        </p:nvSpPr>
        <p:spPr>
          <a:xfrm>
            <a:off x="457200" y="342900"/>
            <a:ext cx="7782900" cy="572700"/>
          </a:xfrm>
          <a:prstGeom prst="rect">
            <a:avLst/>
          </a:prstGeom>
          <a:noFill/>
          <a:ln>
            <a:noFill/>
          </a:ln>
        </p:spPr>
        <p:txBody>
          <a:bodyPr spcFirstLastPara="1" wrap="square" lIns="0" tIns="91425" rIns="0" bIns="91425" anchor="b" anchorCtr="0">
            <a:normAutofit/>
          </a:bodyPr>
          <a:lstStyle>
            <a:lvl1pPr lvl="0">
              <a:lnSpc>
                <a:spcPct val="75000"/>
              </a:lnSpc>
              <a:spcBef>
                <a:spcPts val="0"/>
              </a:spcBef>
              <a:spcAft>
                <a:spcPts val="0"/>
              </a:spcAft>
              <a:buClr>
                <a:schemeClr val="dk1"/>
              </a:buClr>
              <a:buSzPts val="2800"/>
              <a:buFont typeface="Inter"/>
              <a:buNone/>
              <a:defRPr sz="2800" b="1">
                <a:solidFill>
                  <a:schemeClr val="dk1"/>
                </a:solidFill>
                <a:latin typeface="Inter"/>
                <a:ea typeface="Inter"/>
                <a:cs typeface="Inter"/>
                <a:sym typeface="Inter"/>
              </a:defRPr>
            </a:lvl1pPr>
            <a:lvl2pPr lvl="1">
              <a:lnSpc>
                <a:spcPct val="75000"/>
              </a:lnSpc>
              <a:spcBef>
                <a:spcPts val="0"/>
              </a:spcBef>
              <a:spcAft>
                <a:spcPts val="0"/>
              </a:spcAft>
              <a:buClr>
                <a:schemeClr val="dk1"/>
              </a:buClr>
              <a:buSzPts val="2800"/>
              <a:buFont typeface="Inter"/>
              <a:buNone/>
              <a:defRPr sz="2800" b="1">
                <a:solidFill>
                  <a:schemeClr val="dk1"/>
                </a:solidFill>
                <a:latin typeface="Inter"/>
                <a:ea typeface="Inter"/>
                <a:cs typeface="Inter"/>
                <a:sym typeface="Inter"/>
              </a:defRPr>
            </a:lvl2pPr>
            <a:lvl3pPr lvl="2">
              <a:lnSpc>
                <a:spcPct val="75000"/>
              </a:lnSpc>
              <a:spcBef>
                <a:spcPts val="0"/>
              </a:spcBef>
              <a:spcAft>
                <a:spcPts val="0"/>
              </a:spcAft>
              <a:buClr>
                <a:schemeClr val="dk1"/>
              </a:buClr>
              <a:buSzPts val="2800"/>
              <a:buFont typeface="Inter"/>
              <a:buNone/>
              <a:defRPr sz="2800" b="1">
                <a:solidFill>
                  <a:schemeClr val="dk1"/>
                </a:solidFill>
                <a:latin typeface="Inter"/>
                <a:ea typeface="Inter"/>
                <a:cs typeface="Inter"/>
                <a:sym typeface="Inter"/>
              </a:defRPr>
            </a:lvl3pPr>
            <a:lvl4pPr lvl="3">
              <a:lnSpc>
                <a:spcPct val="75000"/>
              </a:lnSpc>
              <a:spcBef>
                <a:spcPts val="0"/>
              </a:spcBef>
              <a:spcAft>
                <a:spcPts val="0"/>
              </a:spcAft>
              <a:buClr>
                <a:schemeClr val="dk1"/>
              </a:buClr>
              <a:buSzPts val="2800"/>
              <a:buFont typeface="Inter"/>
              <a:buNone/>
              <a:defRPr sz="2800" b="1">
                <a:solidFill>
                  <a:schemeClr val="dk1"/>
                </a:solidFill>
                <a:latin typeface="Inter"/>
                <a:ea typeface="Inter"/>
                <a:cs typeface="Inter"/>
                <a:sym typeface="Inter"/>
              </a:defRPr>
            </a:lvl4pPr>
            <a:lvl5pPr lvl="4">
              <a:lnSpc>
                <a:spcPct val="75000"/>
              </a:lnSpc>
              <a:spcBef>
                <a:spcPts val="0"/>
              </a:spcBef>
              <a:spcAft>
                <a:spcPts val="0"/>
              </a:spcAft>
              <a:buClr>
                <a:schemeClr val="dk1"/>
              </a:buClr>
              <a:buSzPts val="2800"/>
              <a:buFont typeface="Inter"/>
              <a:buNone/>
              <a:defRPr sz="2800" b="1">
                <a:solidFill>
                  <a:schemeClr val="dk1"/>
                </a:solidFill>
                <a:latin typeface="Inter"/>
                <a:ea typeface="Inter"/>
                <a:cs typeface="Inter"/>
                <a:sym typeface="Inter"/>
              </a:defRPr>
            </a:lvl5pPr>
            <a:lvl6pPr lvl="5">
              <a:lnSpc>
                <a:spcPct val="75000"/>
              </a:lnSpc>
              <a:spcBef>
                <a:spcPts val="0"/>
              </a:spcBef>
              <a:spcAft>
                <a:spcPts val="0"/>
              </a:spcAft>
              <a:buClr>
                <a:schemeClr val="dk1"/>
              </a:buClr>
              <a:buSzPts val="2800"/>
              <a:buFont typeface="Inter"/>
              <a:buNone/>
              <a:defRPr sz="2800" b="1">
                <a:solidFill>
                  <a:schemeClr val="dk1"/>
                </a:solidFill>
                <a:latin typeface="Inter"/>
                <a:ea typeface="Inter"/>
                <a:cs typeface="Inter"/>
                <a:sym typeface="Inter"/>
              </a:defRPr>
            </a:lvl6pPr>
            <a:lvl7pPr lvl="6">
              <a:lnSpc>
                <a:spcPct val="75000"/>
              </a:lnSpc>
              <a:spcBef>
                <a:spcPts val="0"/>
              </a:spcBef>
              <a:spcAft>
                <a:spcPts val="0"/>
              </a:spcAft>
              <a:buClr>
                <a:schemeClr val="dk1"/>
              </a:buClr>
              <a:buSzPts val="2800"/>
              <a:buFont typeface="Inter"/>
              <a:buNone/>
              <a:defRPr sz="2800" b="1">
                <a:solidFill>
                  <a:schemeClr val="dk1"/>
                </a:solidFill>
                <a:latin typeface="Inter"/>
                <a:ea typeface="Inter"/>
                <a:cs typeface="Inter"/>
                <a:sym typeface="Inter"/>
              </a:defRPr>
            </a:lvl7pPr>
            <a:lvl8pPr lvl="7">
              <a:lnSpc>
                <a:spcPct val="75000"/>
              </a:lnSpc>
              <a:spcBef>
                <a:spcPts val="0"/>
              </a:spcBef>
              <a:spcAft>
                <a:spcPts val="0"/>
              </a:spcAft>
              <a:buClr>
                <a:schemeClr val="dk1"/>
              </a:buClr>
              <a:buSzPts val="2800"/>
              <a:buFont typeface="Inter"/>
              <a:buNone/>
              <a:defRPr sz="2800" b="1">
                <a:solidFill>
                  <a:schemeClr val="dk1"/>
                </a:solidFill>
                <a:latin typeface="Inter"/>
                <a:ea typeface="Inter"/>
                <a:cs typeface="Inter"/>
                <a:sym typeface="Inter"/>
              </a:defRPr>
            </a:lvl8pPr>
            <a:lvl9pPr lvl="8">
              <a:lnSpc>
                <a:spcPct val="75000"/>
              </a:lnSpc>
              <a:spcBef>
                <a:spcPts val="0"/>
              </a:spcBef>
              <a:spcAft>
                <a:spcPts val="0"/>
              </a:spcAft>
              <a:buClr>
                <a:schemeClr val="dk1"/>
              </a:buClr>
              <a:buSzPts val="2800"/>
              <a:buFont typeface="Inter"/>
              <a:buNone/>
              <a:defRPr sz="2800" b="1">
                <a:solidFill>
                  <a:schemeClr val="dk1"/>
                </a:solidFill>
                <a:latin typeface="Inter"/>
                <a:ea typeface="Inter"/>
                <a:cs typeface="Inter"/>
                <a:sym typeface="Inter"/>
              </a:defRPr>
            </a:lvl9pPr>
          </a:lstStyle>
          <a:p>
            <a:endParaRPr/>
          </a:p>
        </p:txBody>
      </p:sp>
      <p:sp>
        <p:nvSpPr>
          <p:cNvPr id="202" name="Google Shape;202;p36"/>
          <p:cNvSpPr txBox="1">
            <a:spLocks noGrp="1"/>
          </p:cNvSpPr>
          <p:nvPr>
            <p:ph type="body" idx="1"/>
          </p:nvPr>
        </p:nvSpPr>
        <p:spPr>
          <a:xfrm>
            <a:off x="457200" y="915600"/>
            <a:ext cx="5709600" cy="36534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1"/>
              </a:buClr>
              <a:buSzPts val="1400"/>
              <a:buFont typeface="Inter Medium"/>
              <a:buChar char="•"/>
              <a:defRPr>
                <a:solidFill>
                  <a:schemeClr val="dk1"/>
                </a:solidFill>
                <a:latin typeface="Inter Medium"/>
                <a:ea typeface="Inter Medium"/>
                <a:cs typeface="Inter Medium"/>
                <a:sym typeface="Inter Medium"/>
              </a:defRPr>
            </a:lvl1pPr>
            <a:lvl2pPr marL="914400" lvl="1" indent="-317500">
              <a:lnSpc>
                <a:spcPct val="100000"/>
              </a:lnSpc>
              <a:spcBef>
                <a:spcPts val="800"/>
              </a:spcBef>
              <a:spcAft>
                <a:spcPts val="0"/>
              </a:spcAft>
              <a:buClr>
                <a:schemeClr val="dk1"/>
              </a:buClr>
              <a:buSzPts val="1400"/>
              <a:buFont typeface="Inter Medium"/>
              <a:buChar char="•"/>
              <a:defRPr>
                <a:solidFill>
                  <a:schemeClr val="dk1"/>
                </a:solidFill>
                <a:latin typeface="Inter Medium"/>
                <a:ea typeface="Inter Medium"/>
                <a:cs typeface="Inter Medium"/>
                <a:sym typeface="Inter Medium"/>
              </a:defRPr>
            </a:lvl2pPr>
            <a:lvl3pPr marL="1371600" lvl="2" indent="-317500">
              <a:lnSpc>
                <a:spcPct val="100000"/>
              </a:lnSpc>
              <a:spcBef>
                <a:spcPts val="800"/>
              </a:spcBef>
              <a:spcAft>
                <a:spcPts val="0"/>
              </a:spcAft>
              <a:buClr>
                <a:schemeClr val="dk1"/>
              </a:buClr>
              <a:buSzPts val="1400"/>
              <a:buFont typeface="Inter Medium"/>
              <a:buChar char="•"/>
              <a:defRPr>
                <a:solidFill>
                  <a:schemeClr val="dk1"/>
                </a:solidFill>
                <a:latin typeface="Inter Medium"/>
                <a:ea typeface="Inter Medium"/>
                <a:cs typeface="Inter Medium"/>
                <a:sym typeface="Inter Medium"/>
              </a:defRPr>
            </a:lvl3pPr>
            <a:lvl4pPr marL="1828800" lvl="3" indent="-317500">
              <a:lnSpc>
                <a:spcPct val="100000"/>
              </a:lnSpc>
              <a:spcBef>
                <a:spcPts val="800"/>
              </a:spcBef>
              <a:spcAft>
                <a:spcPts val="0"/>
              </a:spcAft>
              <a:buClr>
                <a:schemeClr val="dk1"/>
              </a:buClr>
              <a:buSzPts val="1400"/>
              <a:buFont typeface="Inter Medium"/>
              <a:buChar char="•"/>
              <a:defRPr>
                <a:solidFill>
                  <a:schemeClr val="dk1"/>
                </a:solidFill>
                <a:latin typeface="Inter Medium"/>
                <a:ea typeface="Inter Medium"/>
                <a:cs typeface="Inter Medium"/>
                <a:sym typeface="Inter Medium"/>
              </a:defRPr>
            </a:lvl4pPr>
            <a:lvl5pPr marL="2286000" lvl="4" indent="-317500">
              <a:lnSpc>
                <a:spcPct val="100000"/>
              </a:lnSpc>
              <a:spcBef>
                <a:spcPts val="800"/>
              </a:spcBef>
              <a:spcAft>
                <a:spcPts val="0"/>
              </a:spcAft>
              <a:buClr>
                <a:schemeClr val="dk1"/>
              </a:buClr>
              <a:buSzPts val="1400"/>
              <a:buFont typeface="Inter Medium"/>
              <a:buChar char="•"/>
              <a:defRPr>
                <a:solidFill>
                  <a:schemeClr val="dk1"/>
                </a:solidFill>
                <a:latin typeface="Inter Medium"/>
                <a:ea typeface="Inter Medium"/>
                <a:cs typeface="Inter Medium"/>
                <a:sym typeface="Inter Medium"/>
              </a:defRPr>
            </a:lvl5pPr>
            <a:lvl6pPr marL="2743200" lvl="5" indent="-317500">
              <a:lnSpc>
                <a:spcPct val="100000"/>
              </a:lnSpc>
              <a:spcBef>
                <a:spcPts val="800"/>
              </a:spcBef>
              <a:spcAft>
                <a:spcPts val="0"/>
              </a:spcAft>
              <a:buClr>
                <a:schemeClr val="dk1"/>
              </a:buClr>
              <a:buSzPts val="1400"/>
              <a:buFont typeface="Inter Medium"/>
              <a:buChar char="•"/>
              <a:defRPr>
                <a:solidFill>
                  <a:schemeClr val="dk1"/>
                </a:solidFill>
                <a:latin typeface="Inter Medium"/>
                <a:ea typeface="Inter Medium"/>
                <a:cs typeface="Inter Medium"/>
                <a:sym typeface="Inter Medium"/>
              </a:defRPr>
            </a:lvl6pPr>
            <a:lvl7pPr marL="3200400" lvl="6" indent="-317500">
              <a:lnSpc>
                <a:spcPct val="100000"/>
              </a:lnSpc>
              <a:spcBef>
                <a:spcPts val="800"/>
              </a:spcBef>
              <a:spcAft>
                <a:spcPts val="0"/>
              </a:spcAft>
              <a:buClr>
                <a:schemeClr val="dk1"/>
              </a:buClr>
              <a:buSzPts val="1400"/>
              <a:buFont typeface="Inter Medium"/>
              <a:buChar char="•"/>
              <a:defRPr>
                <a:solidFill>
                  <a:schemeClr val="dk1"/>
                </a:solidFill>
                <a:latin typeface="Inter Medium"/>
                <a:ea typeface="Inter Medium"/>
                <a:cs typeface="Inter Medium"/>
                <a:sym typeface="Inter Medium"/>
              </a:defRPr>
            </a:lvl7pPr>
            <a:lvl8pPr marL="3657600" lvl="7" indent="-317500">
              <a:lnSpc>
                <a:spcPct val="100000"/>
              </a:lnSpc>
              <a:spcBef>
                <a:spcPts val="800"/>
              </a:spcBef>
              <a:spcAft>
                <a:spcPts val="0"/>
              </a:spcAft>
              <a:buClr>
                <a:schemeClr val="dk1"/>
              </a:buClr>
              <a:buSzPts val="1400"/>
              <a:buFont typeface="Inter Medium"/>
              <a:buChar char="•"/>
              <a:defRPr>
                <a:solidFill>
                  <a:schemeClr val="dk1"/>
                </a:solidFill>
                <a:latin typeface="Inter Medium"/>
                <a:ea typeface="Inter Medium"/>
                <a:cs typeface="Inter Medium"/>
                <a:sym typeface="Inter Medium"/>
              </a:defRPr>
            </a:lvl8pPr>
            <a:lvl9pPr marL="4114800" lvl="8" indent="-317500">
              <a:lnSpc>
                <a:spcPct val="100000"/>
              </a:lnSpc>
              <a:spcBef>
                <a:spcPts val="800"/>
              </a:spcBef>
              <a:spcAft>
                <a:spcPts val="800"/>
              </a:spcAft>
              <a:buClr>
                <a:schemeClr val="dk1"/>
              </a:buClr>
              <a:buSzPts val="1400"/>
              <a:buFont typeface="Inter Medium"/>
              <a:buChar char="•"/>
              <a:defRPr>
                <a:solidFill>
                  <a:schemeClr val="dk1"/>
                </a:solidFill>
                <a:latin typeface="Inter Medium"/>
                <a:ea typeface="Inter Medium"/>
                <a:cs typeface="Inter Medium"/>
                <a:sym typeface="Inter Medium"/>
              </a:defRPr>
            </a:lvl9pPr>
          </a:lstStyle>
          <a:p>
            <a:endParaRPr/>
          </a:p>
        </p:txBody>
      </p:sp>
      <p:sp>
        <p:nvSpPr>
          <p:cNvPr id="203" name="Google Shape;203;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
          <p15:clr>
            <a:srgbClr val="E46962"/>
          </p15:clr>
        </p15:guide>
        <p15:guide id="2" orient="horz" pos="577">
          <p15:clr>
            <a:srgbClr val="E46962"/>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6.xml"/><Relationship Id="rId1" Type="http://schemas.openxmlformats.org/officeDocument/2006/relationships/slideLayout" Target="../slideLayouts/slideLayout28.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hyperlink" Target="https://www.hivemq.com/blog/integrating-esp32-lorawan-hivemq-mqtt-broker-advanced-iot/" TargetMode="External"/><Relationship Id="rId2" Type="http://schemas.openxmlformats.org/officeDocument/2006/relationships/notesSlide" Target="../notesSlides/notesSlide18.xml"/><Relationship Id="rId1" Type="http://schemas.openxmlformats.org/officeDocument/2006/relationships/slideLayout" Target="../slideLayouts/slideLayout23.xml"/><Relationship Id="rId4" Type="http://schemas.openxmlformats.org/officeDocument/2006/relationships/hyperlink" Target="https://airb.i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8.xml"/><Relationship Id="rId5" Type="http://schemas.openxmlformats.org/officeDocument/2006/relationships/hyperlink" Target="https://creativecommons.org/licenses/by-nc-sa/3.0/" TargetMode="External"/><Relationship Id="rId4" Type="http://schemas.openxmlformats.org/officeDocument/2006/relationships/hyperlink" Target="https://technofaq.org/posts/2019/08/how-to-develop-an-iot-app-5-basic-step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56" descr="presentation_title"/>
          <p:cNvSpPr txBox="1">
            <a:spLocks noGrp="1"/>
          </p:cNvSpPr>
          <p:nvPr>
            <p:ph type="ctrTitle"/>
          </p:nvPr>
        </p:nvSpPr>
        <p:spPr>
          <a:xfrm>
            <a:off x="348525" y="816450"/>
            <a:ext cx="6140400" cy="35106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a:solidFill>
                  <a:schemeClr val="lt1"/>
                </a:solidFill>
                <a:latin typeface="Helvetica Neue"/>
                <a:ea typeface="Helvetica Neue"/>
                <a:cs typeface="Helvetica Neue"/>
                <a:sym typeface="Helvetica Neue"/>
              </a:rPr>
              <a:t>Smart Waste Management System using IoT</a:t>
            </a:r>
            <a:endParaRPr>
              <a:solidFill>
                <a:schemeClr val="lt1"/>
              </a:solidFill>
              <a:latin typeface="Helvetica Neue"/>
              <a:ea typeface="Helvetica Neue"/>
              <a:cs typeface="Helvetica Neue"/>
              <a:sym typeface="Helvetica Neue"/>
            </a:endParaRPr>
          </a:p>
        </p:txBody>
      </p:sp>
      <p:sp>
        <p:nvSpPr>
          <p:cNvPr id="300" name="Google Shape;300;p56" descr="date"/>
          <p:cNvSpPr txBox="1">
            <a:spLocks noGrp="1"/>
          </p:cNvSpPr>
          <p:nvPr>
            <p:ph type="subTitle" idx="1"/>
          </p:nvPr>
        </p:nvSpPr>
        <p:spPr>
          <a:xfrm>
            <a:off x="6877125" y="422175"/>
            <a:ext cx="1918200" cy="324900"/>
          </a:xfrm>
          <a:prstGeom prst="rect">
            <a:avLst/>
          </a:prstGeom>
        </p:spPr>
        <p:txBody>
          <a:bodyPr spcFirstLastPara="1" wrap="square" lIns="0" tIns="0" rIns="0" bIns="91425" anchor="t" anchorCtr="0">
            <a:noAutofit/>
          </a:bodyPr>
          <a:lstStyle/>
          <a:p>
            <a:pPr marL="0" lvl="0" indent="0" algn="r" rtl="0">
              <a:spcBef>
                <a:spcPts val="0"/>
              </a:spcBef>
              <a:spcAft>
                <a:spcPts val="0"/>
              </a:spcAft>
              <a:buNone/>
            </a:pPr>
            <a:r>
              <a:rPr lang="en" sz="1000" b="1">
                <a:solidFill>
                  <a:schemeClr val="lt1"/>
                </a:solidFill>
                <a:latin typeface="Helvetica Neue"/>
                <a:ea typeface="Helvetica Neue"/>
                <a:cs typeface="Helvetica Neue"/>
                <a:sym typeface="Helvetica Neue"/>
              </a:rPr>
              <a:t>May 18, 2024</a:t>
            </a:r>
            <a:endParaRPr sz="1000" b="1">
              <a:solidFill>
                <a:schemeClr val="lt1"/>
              </a:solidFill>
              <a:latin typeface="Helvetica Neue"/>
              <a:ea typeface="Helvetica Neue"/>
              <a:cs typeface="Helvetica Neue"/>
              <a:sym typeface="Helvetica Neue"/>
            </a:endParaRPr>
          </a:p>
        </p:txBody>
      </p:sp>
      <p:cxnSp>
        <p:nvCxnSpPr>
          <p:cNvPr id="301" name="Google Shape;301;p56"/>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02" name="Google Shape;302;p56"/>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91"/>
        <p:cNvGrpSpPr/>
        <p:nvPr/>
      </p:nvGrpSpPr>
      <p:grpSpPr>
        <a:xfrm>
          <a:off x="0" y="0"/>
          <a:ext cx="0" cy="0"/>
          <a:chOff x="0" y="0"/>
          <a:chExt cx="0" cy="0"/>
        </a:xfrm>
      </p:grpSpPr>
      <p:cxnSp>
        <p:nvCxnSpPr>
          <p:cNvPr id="392" name="Google Shape;392;p62"/>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93" name="Google Shape;393;p62"/>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sp>
        <p:nvSpPr>
          <p:cNvPr id="394" name="Google Shape;394;p62" descr="title"/>
          <p:cNvSpPr txBox="1">
            <a:spLocks noGrp="1"/>
          </p:cNvSpPr>
          <p:nvPr>
            <p:ph type="title"/>
          </p:nvPr>
        </p:nvSpPr>
        <p:spPr>
          <a:xfrm>
            <a:off x="348525" y="356200"/>
            <a:ext cx="5367600" cy="3600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sz="1000">
                <a:solidFill>
                  <a:schemeClr val="lt1"/>
                </a:solidFill>
                <a:latin typeface="Helvetica Neue"/>
                <a:ea typeface="Helvetica Neue"/>
                <a:cs typeface="Helvetica Neue"/>
                <a:sym typeface="Helvetica Neue"/>
              </a:rPr>
              <a:t>Integration of End, Edge, and Cloud</a:t>
            </a:r>
            <a:endParaRPr sz="1000">
              <a:solidFill>
                <a:schemeClr val="lt1"/>
              </a:solidFill>
              <a:latin typeface="Helvetica Neue"/>
              <a:ea typeface="Helvetica Neue"/>
              <a:cs typeface="Helvetica Neue"/>
              <a:sym typeface="Helvetica Neue"/>
            </a:endParaRPr>
          </a:p>
        </p:txBody>
      </p:sp>
      <p:sp>
        <p:nvSpPr>
          <p:cNvPr id="395" name="Google Shape;395;p62" descr="header_0"/>
          <p:cNvSpPr txBox="1">
            <a:spLocks noGrp="1"/>
          </p:cNvSpPr>
          <p:nvPr>
            <p:ph type="subTitle" idx="4294967295"/>
          </p:nvPr>
        </p:nvSpPr>
        <p:spPr>
          <a:xfrm>
            <a:off x="348525" y="915683"/>
            <a:ext cx="2731200" cy="12948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600">
                <a:solidFill>
                  <a:schemeClr val="lt1"/>
                </a:solidFill>
                <a:latin typeface="Helvetica Neue"/>
                <a:ea typeface="Helvetica Neue"/>
                <a:cs typeface="Helvetica Neue"/>
                <a:sym typeface="Helvetica Neue"/>
              </a:rPr>
              <a:t>End Devices (Waste Bin ESP32)</a:t>
            </a:r>
            <a:endParaRPr sz="1600">
              <a:solidFill>
                <a:schemeClr val="lt1"/>
              </a:solidFill>
              <a:latin typeface="Helvetica Neue"/>
              <a:ea typeface="Helvetica Neue"/>
              <a:cs typeface="Helvetica Neue"/>
              <a:sym typeface="Helvetica Neue"/>
            </a:endParaRPr>
          </a:p>
        </p:txBody>
      </p:sp>
      <p:sp>
        <p:nvSpPr>
          <p:cNvPr id="396" name="Google Shape;396;p62" descr="detail_0"/>
          <p:cNvSpPr txBox="1">
            <a:spLocks noGrp="1"/>
          </p:cNvSpPr>
          <p:nvPr>
            <p:ph type="body" idx="1"/>
          </p:nvPr>
        </p:nvSpPr>
        <p:spPr>
          <a:xfrm>
            <a:off x="3200050" y="690046"/>
            <a:ext cx="5595300" cy="1428683"/>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n-US" sz="1200" dirty="0">
                <a:solidFill>
                  <a:schemeClr val="lt1"/>
                </a:solidFill>
                <a:latin typeface="Helvetica Neue"/>
                <a:ea typeface="Helvetica Neue"/>
                <a:cs typeface="Helvetica Neue"/>
                <a:sym typeface="Helvetica Neue"/>
              </a:rPr>
              <a:t>End devices are responsible for data collection using sensors like Ultrasonic Sensors. These devices are deployed at the point of interest, such as waste bins, to monitor fill levels. They gather real-time data on the bin’s status, which is then transmitted to edge devices or directly to the cloud for further processing and analysis. End devices are typically designed to be energy-efficient, robust, and capable of operating in various environmental conditions to ensure continuous and reliable data collection.</a:t>
            </a:r>
          </a:p>
        </p:txBody>
      </p:sp>
      <p:sp>
        <p:nvSpPr>
          <p:cNvPr id="397" name="Google Shape;397;p62" descr="header_1"/>
          <p:cNvSpPr txBox="1">
            <a:spLocks noGrp="1"/>
          </p:cNvSpPr>
          <p:nvPr>
            <p:ph type="subTitle" idx="4294967295"/>
          </p:nvPr>
        </p:nvSpPr>
        <p:spPr>
          <a:xfrm>
            <a:off x="348500" y="2210655"/>
            <a:ext cx="2731200" cy="12948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600">
                <a:solidFill>
                  <a:schemeClr val="lt1"/>
                </a:solidFill>
                <a:latin typeface="Helvetica Neue"/>
                <a:ea typeface="Helvetica Neue"/>
                <a:cs typeface="Helvetica Neue"/>
                <a:sym typeface="Helvetica Neue"/>
              </a:rPr>
              <a:t>Edge Devices (Gateway ESP32)</a:t>
            </a:r>
            <a:endParaRPr sz="1600">
              <a:solidFill>
                <a:schemeClr val="lt1"/>
              </a:solidFill>
              <a:latin typeface="Helvetica Neue"/>
              <a:ea typeface="Helvetica Neue"/>
              <a:cs typeface="Helvetica Neue"/>
              <a:sym typeface="Helvetica Neue"/>
            </a:endParaRPr>
          </a:p>
        </p:txBody>
      </p:sp>
      <p:sp>
        <p:nvSpPr>
          <p:cNvPr id="398" name="Google Shape;398;p62" descr="detail_1"/>
          <p:cNvSpPr txBox="1">
            <a:spLocks noGrp="1"/>
          </p:cNvSpPr>
          <p:nvPr>
            <p:ph type="body" idx="1"/>
          </p:nvPr>
        </p:nvSpPr>
        <p:spPr>
          <a:xfrm>
            <a:off x="3200050" y="2210571"/>
            <a:ext cx="5595300" cy="993545"/>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n" sz="1200" dirty="0">
                <a:solidFill>
                  <a:schemeClr val="lt1"/>
                </a:solidFill>
                <a:latin typeface="Helvetica Neue"/>
                <a:ea typeface="Helvetica Neue"/>
                <a:cs typeface="Helvetica Neue"/>
                <a:sym typeface="Helvetica Neue"/>
              </a:rPr>
              <a:t>Edge devices process this data and send it to the cloud for analysis and storage.</a:t>
            </a:r>
            <a:r>
              <a:rPr lang="en" sz="1200">
                <a:solidFill>
                  <a:schemeClr val="lt1"/>
                </a:solidFill>
                <a:latin typeface="Helvetica Neue"/>
                <a:ea typeface="Helvetica Neue"/>
                <a:cs typeface="Helvetica Neue"/>
                <a:sym typeface="Helvetica Neue"/>
              </a:rPr>
              <a:t>Gateway devices, part of the edge network, receive data from end devices via LoRa and transmit it to the cloud using Wi-Fi and MQTT for analysis and visualization.</a:t>
            </a:r>
            <a:endParaRPr sz="1200">
              <a:solidFill>
                <a:schemeClr val="lt1"/>
              </a:solidFill>
              <a:latin typeface="Helvetica Neue"/>
              <a:ea typeface="Helvetica Neue"/>
              <a:cs typeface="Helvetica Neue"/>
              <a:sym typeface="Helvetica Neue"/>
            </a:endParaRPr>
          </a:p>
        </p:txBody>
      </p:sp>
      <p:sp>
        <p:nvSpPr>
          <p:cNvPr id="399" name="Google Shape;399;p62" descr="header_2"/>
          <p:cNvSpPr txBox="1">
            <a:spLocks noGrp="1"/>
          </p:cNvSpPr>
          <p:nvPr>
            <p:ph type="subTitle" idx="4294967295"/>
          </p:nvPr>
        </p:nvSpPr>
        <p:spPr>
          <a:xfrm>
            <a:off x="348500" y="3505699"/>
            <a:ext cx="2731200" cy="12948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600">
                <a:solidFill>
                  <a:schemeClr val="lt1"/>
                </a:solidFill>
                <a:latin typeface="Helvetica Neue"/>
                <a:ea typeface="Helvetica Neue"/>
                <a:cs typeface="Helvetica Neue"/>
                <a:sym typeface="Helvetica Neue"/>
              </a:rPr>
              <a:t>Cloud Infrastructure (HiveMQ Cloud</a:t>
            </a:r>
            <a:r>
              <a:rPr lang="en" sz="1600" dirty="0">
                <a:solidFill>
                  <a:schemeClr val="lt1"/>
                </a:solidFill>
                <a:latin typeface="Helvetica Neue"/>
                <a:ea typeface="Helvetica Neue"/>
                <a:cs typeface="Helvetica Neue"/>
                <a:sym typeface="Helvetica Neue"/>
              </a:rPr>
              <a:t>,InfluxDB</a:t>
            </a:r>
            <a:r>
              <a:rPr lang="en" sz="1600">
                <a:solidFill>
                  <a:schemeClr val="lt1"/>
                </a:solidFill>
                <a:latin typeface="Helvetica Neue"/>
                <a:ea typeface="Helvetica Neue"/>
                <a:cs typeface="Helvetica Neue"/>
                <a:sym typeface="Helvetica Neue"/>
              </a:rPr>
              <a:t>)</a:t>
            </a:r>
            <a:endParaRPr sz="1600">
              <a:solidFill>
                <a:schemeClr val="lt1"/>
              </a:solidFill>
              <a:latin typeface="Helvetica Neue"/>
              <a:ea typeface="Helvetica Neue"/>
              <a:cs typeface="Helvetica Neue"/>
              <a:sym typeface="Helvetica Neue"/>
            </a:endParaRPr>
          </a:p>
        </p:txBody>
      </p:sp>
      <p:sp>
        <p:nvSpPr>
          <p:cNvPr id="400" name="Google Shape;400;p62" descr="detail_2"/>
          <p:cNvSpPr txBox="1">
            <a:spLocks noGrp="1"/>
          </p:cNvSpPr>
          <p:nvPr>
            <p:ph type="body" idx="1"/>
          </p:nvPr>
        </p:nvSpPr>
        <p:spPr>
          <a:xfrm>
            <a:off x="3200050" y="3505617"/>
            <a:ext cx="5595300" cy="921682"/>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n" sz="1200">
                <a:solidFill>
                  <a:schemeClr val="lt1"/>
                </a:solidFill>
                <a:latin typeface="Helvetica Neue"/>
                <a:ea typeface="Helvetica Neue"/>
                <a:cs typeface="Helvetica Neue"/>
                <a:sym typeface="Helvetica Neue"/>
              </a:rPr>
              <a:t>The cloud infrastructure, specifically HiveMQ Cloud, receives and processes data from edge devices. It provides storage, analytics, and dashboard interfaces for real-time monitoring.</a:t>
            </a:r>
            <a:endParaRPr sz="1200">
              <a:solidFill>
                <a:schemeClr val="lt1"/>
              </a:solidFill>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8"/>
        <p:cNvGrpSpPr/>
        <p:nvPr/>
      </p:nvGrpSpPr>
      <p:grpSpPr>
        <a:xfrm>
          <a:off x="0" y="0"/>
          <a:ext cx="0" cy="0"/>
          <a:chOff x="0" y="0"/>
          <a:chExt cx="0" cy="0"/>
        </a:xfrm>
      </p:grpSpPr>
      <p:sp>
        <p:nvSpPr>
          <p:cNvPr id="351" name="Google Shape;351;p60" descr="title"/>
          <p:cNvSpPr txBox="1">
            <a:spLocks noGrp="1"/>
          </p:cNvSpPr>
          <p:nvPr>
            <p:ph type="title"/>
          </p:nvPr>
        </p:nvSpPr>
        <p:spPr>
          <a:xfrm>
            <a:off x="348525" y="336493"/>
            <a:ext cx="5367600" cy="3600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IN" sz="1000">
                <a:solidFill>
                  <a:schemeClr val="lt1"/>
                </a:solidFill>
                <a:latin typeface="Helvetica Neue"/>
                <a:ea typeface="Helvetica Neue"/>
                <a:cs typeface="Helvetica Neue"/>
                <a:sym typeface="Helvetica Neue"/>
              </a:rPr>
              <a:t>User Interface</a:t>
            </a:r>
            <a:endParaRPr sz="1000">
              <a:solidFill>
                <a:schemeClr val="lt1"/>
              </a:solidFill>
              <a:latin typeface="Helvetica Neue"/>
              <a:ea typeface="Helvetica Neue"/>
              <a:cs typeface="Helvetica Neue"/>
              <a:sym typeface="Helvetica Neue"/>
            </a:endParaRPr>
          </a:p>
        </p:txBody>
      </p:sp>
      <p:cxnSp>
        <p:nvCxnSpPr>
          <p:cNvPr id="352" name="Google Shape;352;p60"/>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53" name="Google Shape;353;p60"/>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pic>
        <p:nvPicPr>
          <p:cNvPr id="5" name="Picture 4">
            <a:extLst>
              <a:ext uri="{FF2B5EF4-FFF2-40B4-BE49-F238E27FC236}">
                <a16:creationId xmlns:a16="http://schemas.microsoft.com/office/drawing/2014/main" id="{947A567F-264F-18CD-1056-60C25DA9980C}"/>
              </a:ext>
            </a:extLst>
          </p:cNvPr>
          <p:cNvPicPr>
            <a:picLocks noChangeAspect="1"/>
          </p:cNvPicPr>
          <p:nvPr/>
        </p:nvPicPr>
        <p:blipFill>
          <a:blip r:embed="rId3"/>
          <a:stretch>
            <a:fillRect/>
          </a:stretch>
        </p:blipFill>
        <p:spPr>
          <a:xfrm>
            <a:off x="348525" y="828288"/>
            <a:ext cx="3374390" cy="1513630"/>
          </a:xfrm>
          <a:prstGeom prst="rect">
            <a:avLst/>
          </a:prstGeom>
        </p:spPr>
      </p:pic>
      <p:sp>
        <p:nvSpPr>
          <p:cNvPr id="9" name="Google Shape;351;p60" descr="title">
            <a:extLst>
              <a:ext uri="{FF2B5EF4-FFF2-40B4-BE49-F238E27FC236}">
                <a16:creationId xmlns:a16="http://schemas.microsoft.com/office/drawing/2014/main" id="{E0DEBFE2-CD4C-7B39-9AAA-6870641C2C56}"/>
              </a:ext>
            </a:extLst>
          </p:cNvPr>
          <p:cNvSpPr txBox="1">
            <a:spLocks/>
          </p:cNvSpPr>
          <p:nvPr/>
        </p:nvSpPr>
        <p:spPr>
          <a:xfrm>
            <a:off x="1770560" y="2391750"/>
            <a:ext cx="354269" cy="3600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1pPr>
            <a:lvl2pPr marR="0" lvl="1"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2pPr>
            <a:lvl3pPr marR="0" lvl="2"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3pPr>
            <a:lvl4pPr marR="0" lvl="3"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4pPr>
            <a:lvl5pPr marR="0" lvl="4"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5pPr>
            <a:lvl6pPr marR="0" lvl="5"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6pPr>
            <a:lvl7pPr marR="0" lvl="6"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7pPr>
            <a:lvl8pPr marR="0" lvl="7"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8pPr>
            <a:lvl9pPr marR="0" lvl="8"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9pPr>
          </a:lstStyle>
          <a:p>
            <a:r>
              <a:rPr lang="en-IN" sz="1000">
                <a:solidFill>
                  <a:schemeClr val="lt1"/>
                </a:solidFill>
                <a:latin typeface="Helvetica Neue"/>
                <a:ea typeface="Helvetica Neue"/>
                <a:cs typeface="Helvetica Neue"/>
                <a:sym typeface="Helvetica Neue"/>
              </a:rPr>
              <a:t>Login</a:t>
            </a:r>
          </a:p>
        </p:txBody>
      </p:sp>
      <p:pic>
        <p:nvPicPr>
          <p:cNvPr id="11" name="Picture 10">
            <a:extLst>
              <a:ext uri="{FF2B5EF4-FFF2-40B4-BE49-F238E27FC236}">
                <a16:creationId xmlns:a16="http://schemas.microsoft.com/office/drawing/2014/main" id="{B95C9907-2BF8-7483-C2F0-5F92ABB64111}"/>
              </a:ext>
            </a:extLst>
          </p:cNvPr>
          <p:cNvPicPr>
            <a:picLocks noChangeAspect="1"/>
          </p:cNvPicPr>
          <p:nvPr/>
        </p:nvPicPr>
        <p:blipFill>
          <a:blip r:embed="rId4"/>
          <a:stretch>
            <a:fillRect/>
          </a:stretch>
        </p:blipFill>
        <p:spPr>
          <a:xfrm>
            <a:off x="5134753" y="828289"/>
            <a:ext cx="3357984" cy="1513630"/>
          </a:xfrm>
          <a:prstGeom prst="rect">
            <a:avLst/>
          </a:prstGeom>
        </p:spPr>
      </p:pic>
      <p:sp>
        <p:nvSpPr>
          <p:cNvPr id="12" name="Google Shape;351;p60" descr="title">
            <a:extLst>
              <a:ext uri="{FF2B5EF4-FFF2-40B4-BE49-F238E27FC236}">
                <a16:creationId xmlns:a16="http://schemas.microsoft.com/office/drawing/2014/main" id="{12596936-EC36-643A-A1D8-E1BFAED2985E}"/>
              </a:ext>
            </a:extLst>
          </p:cNvPr>
          <p:cNvSpPr txBox="1">
            <a:spLocks/>
          </p:cNvSpPr>
          <p:nvPr/>
        </p:nvSpPr>
        <p:spPr>
          <a:xfrm>
            <a:off x="6636610" y="2397917"/>
            <a:ext cx="448345" cy="3600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1pPr>
            <a:lvl2pPr marR="0" lvl="1"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2pPr>
            <a:lvl3pPr marR="0" lvl="2"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3pPr>
            <a:lvl4pPr marR="0" lvl="3"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4pPr>
            <a:lvl5pPr marR="0" lvl="4"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5pPr>
            <a:lvl6pPr marR="0" lvl="5"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6pPr>
            <a:lvl7pPr marR="0" lvl="6"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7pPr>
            <a:lvl8pPr marR="0" lvl="7"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8pPr>
            <a:lvl9pPr marR="0" lvl="8"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9pPr>
          </a:lstStyle>
          <a:p>
            <a:r>
              <a:rPr lang="en-IN" sz="1000">
                <a:solidFill>
                  <a:schemeClr val="lt1"/>
                </a:solidFill>
                <a:latin typeface="Helvetica Neue"/>
                <a:ea typeface="Helvetica Neue"/>
                <a:cs typeface="Helvetica Neue"/>
                <a:sym typeface="Helvetica Neue"/>
              </a:rPr>
              <a:t>Signup</a:t>
            </a:r>
          </a:p>
        </p:txBody>
      </p:sp>
      <p:pic>
        <p:nvPicPr>
          <p:cNvPr id="14" name="Picture 13">
            <a:extLst>
              <a:ext uri="{FF2B5EF4-FFF2-40B4-BE49-F238E27FC236}">
                <a16:creationId xmlns:a16="http://schemas.microsoft.com/office/drawing/2014/main" id="{A0769E6D-7EAA-563B-5650-4932A548467B}"/>
              </a:ext>
            </a:extLst>
          </p:cNvPr>
          <p:cNvPicPr>
            <a:picLocks noChangeAspect="1"/>
          </p:cNvPicPr>
          <p:nvPr/>
        </p:nvPicPr>
        <p:blipFill>
          <a:blip r:embed="rId5"/>
          <a:stretch>
            <a:fillRect/>
          </a:stretch>
        </p:blipFill>
        <p:spPr>
          <a:xfrm>
            <a:off x="348525" y="2739176"/>
            <a:ext cx="3374390" cy="1518880"/>
          </a:xfrm>
          <a:prstGeom prst="rect">
            <a:avLst/>
          </a:prstGeom>
        </p:spPr>
      </p:pic>
      <p:sp>
        <p:nvSpPr>
          <p:cNvPr id="17" name="Google Shape;351;p60" descr="title">
            <a:extLst>
              <a:ext uri="{FF2B5EF4-FFF2-40B4-BE49-F238E27FC236}">
                <a16:creationId xmlns:a16="http://schemas.microsoft.com/office/drawing/2014/main" id="{2A0F003B-291E-C240-5941-6834E4C3D6ED}"/>
              </a:ext>
            </a:extLst>
          </p:cNvPr>
          <p:cNvSpPr txBox="1">
            <a:spLocks/>
          </p:cNvSpPr>
          <p:nvPr/>
        </p:nvSpPr>
        <p:spPr>
          <a:xfrm>
            <a:off x="1770559" y="4315212"/>
            <a:ext cx="354269" cy="3600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1pPr>
            <a:lvl2pPr marR="0" lvl="1"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2pPr>
            <a:lvl3pPr marR="0" lvl="2"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3pPr>
            <a:lvl4pPr marR="0" lvl="3"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4pPr>
            <a:lvl5pPr marR="0" lvl="4"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5pPr>
            <a:lvl6pPr marR="0" lvl="5"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6pPr>
            <a:lvl7pPr marR="0" lvl="6"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7pPr>
            <a:lvl8pPr marR="0" lvl="7"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8pPr>
            <a:lvl9pPr marR="0" lvl="8"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9pPr>
          </a:lstStyle>
          <a:p>
            <a:r>
              <a:rPr lang="en-IN" sz="1000">
                <a:solidFill>
                  <a:schemeClr val="lt1"/>
                </a:solidFill>
                <a:latin typeface="Helvetica Neue"/>
                <a:ea typeface="Helvetica Neue"/>
                <a:cs typeface="Helvetica Neue"/>
                <a:sym typeface="Helvetica Neue"/>
              </a:rPr>
              <a:t>Map</a:t>
            </a:r>
          </a:p>
        </p:txBody>
      </p:sp>
      <p:pic>
        <p:nvPicPr>
          <p:cNvPr id="19" name="Picture 18">
            <a:extLst>
              <a:ext uri="{FF2B5EF4-FFF2-40B4-BE49-F238E27FC236}">
                <a16:creationId xmlns:a16="http://schemas.microsoft.com/office/drawing/2014/main" id="{61598976-9E4D-37FC-41CA-403A179F4214}"/>
              </a:ext>
            </a:extLst>
          </p:cNvPr>
          <p:cNvPicPr>
            <a:picLocks noChangeAspect="1"/>
          </p:cNvPicPr>
          <p:nvPr/>
        </p:nvPicPr>
        <p:blipFill>
          <a:blip r:embed="rId6"/>
          <a:stretch>
            <a:fillRect/>
          </a:stretch>
        </p:blipFill>
        <p:spPr>
          <a:xfrm>
            <a:off x="5134753" y="2739176"/>
            <a:ext cx="3357984" cy="1513625"/>
          </a:xfrm>
          <a:prstGeom prst="rect">
            <a:avLst/>
          </a:prstGeom>
        </p:spPr>
      </p:pic>
      <p:sp>
        <p:nvSpPr>
          <p:cNvPr id="20" name="Google Shape;351;p60" descr="title">
            <a:extLst>
              <a:ext uri="{FF2B5EF4-FFF2-40B4-BE49-F238E27FC236}">
                <a16:creationId xmlns:a16="http://schemas.microsoft.com/office/drawing/2014/main" id="{DBEA8497-9C95-0A36-8B48-7C8F9F96FF79}"/>
              </a:ext>
            </a:extLst>
          </p:cNvPr>
          <p:cNvSpPr txBox="1">
            <a:spLocks/>
          </p:cNvSpPr>
          <p:nvPr/>
        </p:nvSpPr>
        <p:spPr>
          <a:xfrm>
            <a:off x="6636610" y="4315211"/>
            <a:ext cx="573335" cy="3600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1pPr>
            <a:lvl2pPr marR="0" lvl="1"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2pPr>
            <a:lvl3pPr marR="0" lvl="2"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3pPr>
            <a:lvl4pPr marR="0" lvl="3"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4pPr>
            <a:lvl5pPr marR="0" lvl="4"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5pPr>
            <a:lvl6pPr marR="0" lvl="5"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6pPr>
            <a:lvl7pPr marR="0" lvl="6"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7pPr>
            <a:lvl8pPr marR="0" lvl="7"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8pPr>
            <a:lvl9pPr marR="0" lvl="8"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9pPr>
          </a:lstStyle>
          <a:p>
            <a:r>
              <a:rPr lang="en-IN" sz="1000">
                <a:solidFill>
                  <a:schemeClr val="lt1"/>
                </a:solidFill>
                <a:latin typeface="Helvetica Neue"/>
                <a:ea typeface="Helvetica Neue"/>
                <a:cs typeface="Helvetica Neue"/>
                <a:sym typeface="Helvetica Neue"/>
              </a:rPr>
              <a:t>Analysis</a:t>
            </a:r>
          </a:p>
        </p:txBody>
      </p:sp>
    </p:spTree>
    <p:extLst>
      <p:ext uri="{BB962C8B-B14F-4D97-AF65-F5344CB8AC3E}">
        <p14:creationId xmlns:p14="http://schemas.microsoft.com/office/powerpoint/2010/main" val="648965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8"/>
        <p:cNvGrpSpPr/>
        <p:nvPr/>
      </p:nvGrpSpPr>
      <p:grpSpPr>
        <a:xfrm>
          <a:off x="0" y="0"/>
          <a:ext cx="0" cy="0"/>
          <a:chOff x="0" y="0"/>
          <a:chExt cx="0" cy="0"/>
        </a:xfrm>
      </p:grpSpPr>
      <p:sp>
        <p:nvSpPr>
          <p:cNvPr id="351" name="Google Shape;351;p60" descr="title"/>
          <p:cNvSpPr txBox="1">
            <a:spLocks noGrp="1"/>
          </p:cNvSpPr>
          <p:nvPr>
            <p:ph type="title"/>
          </p:nvPr>
        </p:nvSpPr>
        <p:spPr>
          <a:xfrm>
            <a:off x="348525" y="336493"/>
            <a:ext cx="5367600" cy="3600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IN" sz="1000" dirty="0">
                <a:solidFill>
                  <a:schemeClr val="lt1"/>
                </a:solidFill>
                <a:latin typeface="Helvetica Neue"/>
                <a:ea typeface="Helvetica Neue"/>
                <a:cs typeface="Helvetica Neue"/>
                <a:sym typeface="Helvetica Neue"/>
              </a:rPr>
              <a:t>Grafana Interface</a:t>
            </a:r>
            <a:endParaRPr sz="1000" dirty="0">
              <a:solidFill>
                <a:schemeClr val="lt1"/>
              </a:solidFill>
              <a:latin typeface="Helvetica Neue"/>
              <a:ea typeface="Helvetica Neue"/>
              <a:cs typeface="Helvetica Neue"/>
              <a:sym typeface="Helvetica Neue"/>
            </a:endParaRPr>
          </a:p>
        </p:txBody>
      </p:sp>
      <p:cxnSp>
        <p:nvCxnSpPr>
          <p:cNvPr id="352" name="Google Shape;352;p60"/>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53" name="Google Shape;353;p60"/>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sp>
        <p:nvSpPr>
          <p:cNvPr id="9" name="Google Shape;351;p60" descr="title">
            <a:extLst>
              <a:ext uri="{FF2B5EF4-FFF2-40B4-BE49-F238E27FC236}">
                <a16:creationId xmlns:a16="http://schemas.microsoft.com/office/drawing/2014/main" id="{E0DEBFE2-CD4C-7B39-9AAA-6870641C2C56}"/>
              </a:ext>
            </a:extLst>
          </p:cNvPr>
          <p:cNvSpPr txBox="1">
            <a:spLocks/>
          </p:cNvSpPr>
          <p:nvPr/>
        </p:nvSpPr>
        <p:spPr>
          <a:xfrm>
            <a:off x="1770560" y="2391750"/>
            <a:ext cx="531886" cy="3600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1pPr>
            <a:lvl2pPr marR="0" lvl="1"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2pPr>
            <a:lvl3pPr marR="0" lvl="2"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3pPr>
            <a:lvl4pPr marR="0" lvl="3"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4pPr>
            <a:lvl5pPr marR="0" lvl="4"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5pPr>
            <a:lvl6pPr marR="0" lvl="5"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6pPr>
            <a:lvl7pPr marR="0" lvl="6"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7pPr>
            <a:lvl8pPr marR="0" lvl="7"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8pPr>
            <a:lvl9pPr marR="0" lvl="8"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9pPr>
          </a:lstStyle>
          <a:p>
            <a:r>
              <a:rPr lang="en-IN" sz="1000" dirty="0">
                <a:solidFill>
                  <a:schemeClr val="lt1"/>
                </a:solidFill>
                <a:latin typeface="Helvetica Neue"/>
                <a:ea typeface="Helvetica Neue"/>
                <a:cs typeface="Helvetica Neue"/>
                <a:sym typeface="Helvetica Neue"/>
              </a:rPr>
              <a:t>Line plot</a:t>
            </a:r>
          </a:p>
        </p:txBody>
      </p:sp>
      <p:pic>
        <p:nvPicPr>
          <p:cNvPr id="11" name="Picture 10">
            <a:extLst>
              <a:ext uri="{FF2B5EF4-FFF2-40B4-BE49-F238E27FC236}">
                <a16:creationId xmlns:a16="http://schemas.microsoft.com/office/drawing/2014/main" id="{B95C9907-2BF8-7483-C2F0-5F92ABB64111}"/>
              </a:ext>
            </a:extLst>
          </p:cNvPr>
          <p:cNvPicPr>
            <a:picLocks noChangeAspect="1"/>
          </p:cNvPicPr>
          <p:nvPr/>
        </p:nvPicPr>
        <p:blipFill>
          <a:blip r:embed="rId3"/>
          <a:stretch>
            <a:fillRect/>
          </a:stretch>
        </p:blipFill>
        <p:spPr>
          <a:xfrm>
            <a:off x="5134753" y="828289"/>
            <a:ext cx="3357984" cy="1513630"/>
          </a:xfrm>
          <a:prstGeom prst="rect">
            <a:avLst/>
          </a:prstGeom>
        </p:spPr>
      </p:pic>
      <p:sp>
        <p:nvSpPr>
          <p:cNvPr id="12" name="Google Shape;351;p60" descr="title">
            <a:extLst>
              <a:ext uri="{FF2B5EF4-FFF2-40B4-BE49-F238E27FC236}">
                <a16:creationId xmlns:a16="http://schemas.microsoft.com/office/drawing/2014/main" id="{12596936-EC36-643A-A1D8-E1BFAED2985E}"/>
              </a:ext>
            </a:extLst>
          </p:cNvPr>
          <p:cNvSpPr txBox="1">
            <a:spLocks/>
          </p:cNvSpPr>
          <p:nvPr/>
        </p:nvSpPr>
        <p:spPr>
          <a:xfrm>
            <a:off x="6636610" y="2397917"/>
            <a:ext cx="448345" cy="3600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1pPr>
            <a:lvl2pPr marR="0" lvl="1"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2pPr>
            <a:lvl3pPr marR="0" lvl="2"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3pPr>
            <a:lvl4pPr marR="0" lvl="3"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4pPr>
            <a:lvl5pPr marR="0" lvl="4"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5pPr>
            <a:lvl6pPr marR="0" lvl="5"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6pPr>
            <a:lvl7pPr marR="0" lvl="6"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7pPr>
            <a:lvl8pPr marR="0" lvl="7"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8pPr>
            <a:lvl9pPr marR="0" lvl="8"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9pPr>
          </a:lstStyle>
          <a:p>
            <a:r>
              <a:rPr lang="en-IN" sz="1000" dirty="0">
                <a:solidFill>
                  <a:schemeClr val="lt1"/>
                </a:solidFill>
                <a:latin typeface="Helvetica Neue"/>
                <a:ea typeface="Helvetica Neue"/>
                <a:cs typeface="Helvetica Neue"/>
                <a:sym typeface="Helvetica Neue"/>
              </a:rPr>
              <a:t>Table</a:t>
            </a:r>
          </a:p>
        </p:txBody>
      </p:sp>
      <p:sp>
        <p:nvSpPr>
          <p:cNvPr id="17" name="Google Shape;351;p60" descr="title">
            <a:extLst>
              <a:ext uri="{FF2B5EF4-FFF2-40B4-BE49-F238E27FC236}">
                <a16:creationId xmlns:a16="http://schemas.microsoft.com/office/drawing/2014/main" id="{2A0F003B-291E-C240-5941-6834E4C3D6ED}"/>
              </a:ext>
            </a:extLst>
          </p:cNvPr>
          <p:cNvSpPr txBox="1">
            <a:spLocks/>
          </p:cNvSpPr>
          <p:nvPr/>
        </p:nvSpPr>
        <p:spPr>
          <a:xfrm>
            <a:off x="1770560" y="4315212"/>
            <a:ext cx="360848" cy="222963"/>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1pPr>
            <a:lvl2pPr marR="0" lvl="1"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2pPr>
            <a:lvl3pPr marR="0" lvl="2"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3pPr>
            <a:lvl4pPr marR="0" lvl="3"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4pPr>
            <a:lvl5pPr marR="0" lvl="4"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5pPr>
            <a:lvl6pPr marR="0" lvl="5"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6pPr>
            <a:lvl7pPr marR="0" lvl="6"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7pPr>
            <a:lvl8pPr marR="0" lvl="7"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8pPr>
            <a:lvl9pPr marR="0" lvl="8" algn="l" rtl="0">
              <a:lnSpc>
                <a:spcPct val="75000"/>
              </a:lnSpc>
              <a:spcBef>
                <a:spcPts val="0"/>
              </a:spcBef>
              <a:spcAft>
                <a:spcPts val="0"/>
              </a:spcAft>
              <a:buClr>
                <a:schemeClr val="dk1"/>
              </a:buClr>
              <a:buSzPts val="2800"/>
              <a:buFont typeface="Inter"/>
              <a:buNone/>
              <a:defRPr sz="2800" b="1" i="0" u="none" strike="noStrike" cap="none">
                <a:solidFill>
                  <a:schemeClr val="dk1"/>
                </a:solidFill>
                <a:latin typeface="Inter"/>
                <a:ea typeface="Inter"/>
                <a:cs typeface="Inter"/>
                <a:sym typeface="Inter"/>
              </a:defRPr>
            </a:lvl9pPr>
          </a:lstStyle>
          <a:p>
            <a:r>
              <a:rPr lang="en-IN" sz="1000" dirty="0">
                <a:solidFill>
                  <a:schemeClr val="lt1"/>
                </a:solidFill>
                <a:latin typeface="Helvetica Neue"/>
                <a:ea typeface="Helvetica Neue"/>
                <a:cs typeface="Helvetica Neue"/>
                <a:sym typeface="Helvetica Neue"/>
              </a:rPr>
              <a:t>Stat</a:t>
            </a:r>
          </a:p>
        </p:txBody>
      </p:sp>
      <p:pic>
        <p:nvPicPr>
          <p:cNvPr id="3" name="Picture 2">
            <a:extLst>
              <a:ext uri="{FF2B5EF4-FFF2-40B4-BE49-F238E27FC236}">
                <a16:creationId xmlns:a16="http://schemas.microsoft.com/office/drawing/2014/main" id="{1D1F483F-5DBC-E5A8-08E5-1479EE9985CF}"/>
              </a:ext>
            </a:extLst>
          </p:cNvPr>
          <p:cNvPicPr>
            <a:picLocks noChangeAspect="1"/>
          </p:cNvPicPr>
          <p:nvPr/>
        </p:nvPicPr>
        <p:blipFill>
          <a:blip r:embed="rId4"/>
          <a:stretch>
            <a:fillRect/>
          </a:stretch>
        </p:blipFill>
        <p:spPr>
          <a:xfrm>
            <a:off x="348525" y="728983"/>
            <a:ext cx="3374390" cy="1712241"/>
          </a:xfrm>
          <a:prstGeom prst="rect">
            <a:avLst/>
          </a:prstGeom>
        </p:spPr>
      </p:pic>
      <p:pic>
        <p:nvPicPr>
          <p:cNvPr id="6" name="Picture 5">
            <a:extLst>
              <a:ext uri="{FF2B5EF4-FFF2-40B4-BE49-F238E27FC236}">
                <a16:creationId xmlns:a16="http://schemas.microsoft.com/office/drawing/2014/main" id="{DC2027CC-5CAD-C8A6-C792-5A8787AD7143}"/>
              </a:ext>
            </a:extLst>
          </p:cNvPr>
          <p:cNvPicPr>
            <a:picLocks noChangeAspect="1"/>
          </p:cNvPicPr>
          <p:nvPr/>
        </p:nvPicPr>
        <p:blipFill>
          <a:blip r:embed="rId5"/>
          <a:stretch>
            <a:fillRect/>
          </a:stretch>
        </p:blipFill>
        <p:spPr>
          <a:xfrm>
            <a:off x="5134753" y="717528"/>
            <a:ext cx="3357984" cy="1705856"/>
          </a:xfrm>
          <a:prstGeom prst="rect">
            <a:avLst/>
          </a:prstGeom>
        </p:spPr>
      </p:pic>
      <p:pic>
        <p:nvPicPr>
          <p:cNvPr id="8" name="Picture 7">
            <a:extLst>
              <a:ext uri="{FF2B5EF4-FFF2-40B4-BE49-F238E27FC236}">
                <a16:creationId xmlns:a16="http://schemas.microsoft.com/office/drawing/2014/main" id="{E346238C-5760-9C10-5689-4BB5E2A10FB6}"/>
              </a:ext>
            </a:extLst>
          </p:cNvPr>
          <p:cNvPicPr>
            <a:picLocks noChangeAspect="1"/>
          </p:cNvPicPr>
          <p:nvPr/>
        </p:nvPicPr>
        <p:blipFill>
          <a:blip r:embed="rId6"/>
          <a:stretch>
            <a:fillRect/>
          </a:stretch>
        </p:blipFill>
        <p:spPr>
          <a:xfrm>
            <a:off x="348525" y="2739176"/>
            <a:ext cx="3374390" cy="1501052"/>
          </a:xfrm>
          <a:prstGeom prst="rect">
            <a:avLst/>
          </a:prstGeom>
        </p:spPr>
      </p:pic>
    </p:spTree>
    <p:extLst>
      <p:ext uri="{BB962C8B-B14F-4D97-AF65-F5344CB8AC3E}">
        <p14:creationId xmlns:p14="http://schemas.microsoft.com/office/powerpoint/2010/main" val="30845360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cxnSp>
        <p:nvCxnSpPr>
          <p:cNvPr id="452" name="Google Shape;452;p66"/>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453" name="Google Shape;453;p66"/>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sp>
        <p:nvSpPr>
          <p:cNvPr id="2" name="Google Shape;394;p62" descr="title">
            <a:extLst>
              <a:ext uri="{FF2B5EF4-FFF2-40B4-BE49-F238E27FC236}">
                <a16:creationId xmlns:a16="http://schemas.microsoft.com/office/drawing/2014/main" id="{8295C805-51CC-E35B-4E6B-05D36A31719F}"/>
              </a:ext>
            </a:extLst>
          </p:cNvPr>
          <p:cNvSpPr txBox="1">
            <a:spLocks noGrp="1"/>
          </p:cNvSpPr>
          <p:nvPr>
            <p:ph type="title"/>
          </p:nvPr>
        </p:nvSpPr>
        <p:spPr>
          <a:xfrm>
            <a:off x="348525" y="356200"/>
            <a:ext cx="5367600" cy="3600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sz="1000">
                <a:solidFill>
                  <a:schemeClr val="lt1"/>
                </a:solidFill>
                <a:latin typeface="Helvetica Neue"/>
                <a:ea typeface="Helvetica Neue"/>
                <a:cs typeface="Helvetica Neue"/>
                <a:sym typeface="Helvetica Neue"/>
              </a:rPr>
              <a:t>Integration of End, Edge, and Cloud</a:t>
            </a:r>
            <a:endParaRPr sz="1000">
              <a:solidFill>
                <a:schemeClr val="lt1"/>
              </a:solidFill>
              <a:latin typeface="Helvetica Neue"/>
              <a:ea typeface="Helvetica Neue"/>
              <a:cs typeface="Helvetica Neue"/>
              <a:sym typeface="Helvetica Neue"/>
            </a:endParaRPr>
          </a:p>
        </p:txBody>
      </p:sp>
      <p:pic>
        <p:nvPicPr>
          <p:cNvPr id="3" name="Picture 2">
            <a:extLst>
              <a:ext uri="{FF2B5EF4-FFF2-40B4-BE49-F238E27FC236}">
                <a16:creationId xmlns:a16="http://schemas.microsoft.com/office/drawing/2014/main" id="{C3CE05D5-D3FD-1DD4-2EF3-B30F985B0828}"/>
              </a:ext>
            </a:extLst>
          </p:cNvPr>
          <p:cNvPicPr>
            <a:picLocks noChangeAspect="1"/>
          </p:cNvPicPr>
          <p:nvPr/>
        </p:nvPicPr>
        <p:blipFill rotWithShape="1">
          <a:blip r:embed="rId3"/>
          <a:srcRect l="3058" t="732" r="10259" b="-1"/>
          <a:stretch/>
        </p:blipFill>
        <p:spPr bwMode="auto">
          <a:xfrm>
            <a:off x="2556231" y="503555"/>
            <a:ext cx="4968240" cy="4136390"/>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04"/>
        <p:cNvGrpSpPr/>
        <p:nvPr/>
      </p:nvGrpSpPr>
      <p:grpSpPr>
        <a:xfrm>
          <a:off x="0" y="0"/>
          <a:ext cx="0" cy="0"/>
          <a:chOff x="0" y="0"/>
          <a:chExt cx="0" cy="0"/>
        </a:xfrm>
      </p:grpSpPr>
      <p:cxnSp>
        <p:nvCxnSpPr>
          <p:cNvPr id="405" name="Google Shape;405;p63"/>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406" name="Google Shape;406;p63"/>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sp>
        <p:nvSpPr>
          <p:cNvPr id="407" name="Google Shape;407;p63" descr="header_0"/>
          <p:cNvSpPr txBox="1">
            <a:spLocks noGrp="1"/>
          </p:cNvSpPr>
          <p:nvPr>
            <p:ph type="subTitle" idx="4294967295"/>
          </p:nvPr>
        </p:nvSpPr>
        <p:spPr>
          <a:xfrm>
            <a:off x="348525" y="1083825"/>
            <a:ext cx="3072300" cy="8616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n" sz="1600" b="1">
                <a:solidFill>
                  <a:schemeClr val="lt1"/>
                </a:solidFill>
                <a:latin typeface="Helvetica Neue"/>
                <a:ea typeface="Helvetica Neue"/>
                <a:cs typeface="Helvetica Neue"/>
                <a:sym typeface="Helvetica Neue"/>
              </a:rPr>
              <a:t>Data Accumulation</a:t>
            </a:r>
            <a:endParaRPr sz="1600" b="1">
              <a:solidFill>
                <a:schemeClr val="lt1"/>
              </a:solidFill>
              <a:latin typeface="Helvetica Neue"/>
              <a:ea typeface="Helvetica Neue"/>
              <a:cs typeface="Helvetica Neue"/>
              <a:sym typeface="Helvetica Neue"/>
            </a:endParaRPr>
          </a:p>
        </p:txBody>
      </p:sp>
      <p:sp>
        <p:nvSpPr>
          <p:cNvPr id="408" name="Google Shape;408;p63" descr="header_1"/>
          <p:cNvSpPr txBox="1">
            <a:spLocks noGrp="1"/>
          </p:cNvSpPr>
          <p:nvPr>
            <p:ph type="subTitle" idx="4294967295"/>
          </p:nvPr>
        </p:nvSpPr>
        <p:spPr>
          <a:xfrm>
            <a:off x="4227762" y="1083825"/>
            <a:ext cx="3072300" cy="8616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n" sz="1600" b="1">
                <a:solidFill>
                  <a:schemeClr val="lt1"/>
                </a:solidFill>
                <a:latin typeface="Helvetica Neue"/>
                <a:ea typeface="Helvetica Neue"/>
                <a:cs typeface="Helvetica Neue"/>
                <a:sym typeface="Helvetica Neue"/>
              </a:rPr>
              <a:t>Data Processing</a:t>
            </a:r>
            <a:endParaRPr sz="1600" b="1">
              <a:solidFill>
                <a:schemeClr val="lt1"/>
              </a:solidFill>
              <a:latin typeface="Helvetica Neue"/>
              <a:ea typeface="Helvetica Neue"/>
              <a:cs typeface="Helvetica Neue"/>
              <a:sym typeface="Helvetica Neue"/>
            </a:endParaRPr>
          </a:p>
        </p:txBody>
      </p:sp>
      <p:sp>
        <p:nvSpPr>
          <p:cNvPr id="409" name="Google Shape;409;p63" descr="detail_0"/>
          <p:cNvSpPr txBox="1">
            <a:spLocks noGrp="1"/>
          </p:cNvSpPr>
          <p:nvPr>
            <p:ph type="body" idx="1"/>
          </p:nvPr>
        </p:nvSpPr>
        <p:spPr>
          <a:xfrm>
            <a:off x="348525" y="2065800"/>
            <a:ext cx="3072300" cy="2482800"/>
          </a:xfrm>
          <a:prstGeom prst="rect">
            <a:avLst/>
          </a:prstGeom>
        </p:spPr>
        <p:txBody>
          <a:bodyPr spcFirstLastPara="1" wrap="square" lIns="0" tIns="91425" rIns="0" bIns="91425" anchor="t" anchorCtr="0">
            <a:noAutofit/>
          </a:bodyPr>
          <a:lstStyle/>
          <a:p>
            <a:pPr marL="342900" lvl="0" indent="-206375" algn="l" rtl="0">
              <a:spcBef>
                <a:spcPts val="0"/>
              </a:spcBef>
              <a:spcAft>
                <a:spcPts val="0"/>
              </a:spcAft>
              <a:buClr>
                <a:schemeClr val="accent1"/>
              </a:buClr>
              <a:buSzPts val="1000"/>
              <a:buFont typeface="Helvetica Neue"/>
              <a:buChar char="●"/>
            </a:pPr>
            <a:r>
              <a:rPr lang="en-US" sz="1100">
                <a:solidFill>
                  <a:schemeClr val="lt1"/>
                </a:solidFill>
                <a:latin typeface="Helvetica Neue"/>
                <a:ea typeface="Helvetica Neue"/>
                <a:cs typeface="Helvetica Neue"/>
                <a:sym typeface="Helvetica Neue"/>
              </a:rPr>
              <a:t>Data is collected from the waste bins by the end devices (Waste Bin ESP32) using ultrasonic sensors.</a:t>
            </a:r>
          </a:p>
          <a:p>
            <a:pPr marL="342900" lvl="0" indent="-206375" algn="l" rtl="0">
              <a:spcBef>
                <a:spcPts val="1000"/>
              </a:spcBef>
              <a:spcAft>
                <a:spcPts val="0"/>
              </a:spcAft>
              <a:buClr>
                <a:schemeClr val="accent1"/>
              </a:buClr>
              <a:buSzPts val="1000"/>
              <a:buFont typeface="Helvetica Neue"/>
              <a:buChar char="●"/>
            </a:pPr>
            <a:r>
              <a:rPr lang="en-US" sz="1100">
                <a:solidFill>
                  <a:schemeClr val="lt1"/>
                </a:solidFill>
                <a:latin typeface="Helvetica Neue"/>
                <a:ea typeface="Helvetica Neue"/>
                <a:cs typeface="Helvetica Neue"/>
                <a:sym typeface="Helvetica Neue"/>
              </a:rPr>
              <a:t>Real-time data processing is performed at the edge to ensure timely responses and efficient waste management.</a:t>
            </a:r>
          </a:p>
          <a:p>
            <a:pPr marL="342900" lvl="0" indent="-206375" algn="l" rtl="0">
              <a:spcBef>
                <a:spcPts val="1000"/>
              </a:spcBef>
              <a:spcAft>
                <a:spcPts val="1000"/>
              </a:spcAft>
              <a:buClr>
                <a:schemeClr val="accent1"/>
              </a:buClr>
              <a:buSzPts val="1000"/>
              <a:buFont typeface="Helvetica Neue"/>
              <a:buChar char="●"/>
            </a:pPr>
            <a:r>
              <a:rPr lang="en-US" sz="1100">
                <a:solidFill>
                  <a:schemeClr val="lt1"/>
                </a:solidFill>
                <a:latin typeface="Helvetica Neue"/>
                <a:ea typeface="Helvetica Neue"/>
                <a:cs typeface="Helvetica Neue"/>
                <a:sym typeface="Helvetica Neue"/>
              </a:rPr>
              <a:t>Data is transmitted to the cloud infrastructure for further analysis and decision-making.</a:t>
            </a:r>
          </a:p>
        </p:txBody>
      </p:sp>
      <p:sp>
        <p:nvSpPr>
          <p:cNvPr id="410" name="Google Shape;410;p63" descr="detail_1"/>
          <p:cNvSpPr txBox="1">
            <a:spLocks noGrp="1"/>
          </p:cNvSpPr>
          <p:nvPr>
            <p:ph type="body" idx="1"/>
          </p:nvPr>
        </p:nvSpPr>
        <p:spPr>
          <a:xfrm>
            <a:off x="4227762" y="2065800"/>
            <a:ext cx="3072300" cy="2482800"/>
          </a:xfrm>
          <a:prstGeom prst="rect">
            <a:avLst/>
          </a:prstGeom>
        </p:spPr>
        <p:txBody>
          <a:bodyPr spcFirstLastPara="1" wrap="square" lIns="0" tIns="91425" rIns="0" bIns="91425" anchor="t" anchorCtr="0">
            <a:noAutofit/>
          </a:bodyPr>
          <a:lstStyle/>
          <a:p>
            <a:pPr marL="342900" lvl="0" indent="-200025" algn="l" rtl="0">
              <a:spcBef>
                <a:spcPts val="0"/>
              </a:spcBef>
              <a:spcAft>
                <a:spcPts val="0"/>
              </a:spcAft>
              <a:buClr>
                <a:schemeClr val="accent1"/>
              </a:buClr>
              <a:buSzPts val="900"/>
              <a:buFont typeface="Helvetica Neue"/>
              <a:buChar char="●"/>
            </a:pPr>
            <a:r>
              <a:rPr lang="en-US" sz="1050">
                <a:solidFill>
                  <a:schemeClr val="lt1"/>
                </a:solidFill>
                <a:latin typeface="Helvetica Neue"/>
                <a:ea typeface="Helvetica Neue"/>
                <a:cs typeface="Helvetica Neue"/>
                <a:sym typeface="Helvetica Neue"/>
              </a:rPr>
              <a:t>Edge devices (Gateway ESP32) receive and process the data from the waste bins, preparing it for cloud transmission.</a:t>
            </a:r>
          </a:p>
          <a:p>
            <a:pPr marL="342900" lvl="0" indent="-200025" algn="l" rtl="0">
              <a:spcBef>
                <a:spcPts val="1000"/>
              </a:spcBef>
              <a:spcAft>
                <a:spcPts val="0"/>
              </a:spcAft>
              <a:buClr>
                <a:schemeClr val="accent1"/>
              </a:buClr>
              <a:buSzPts val="900"/>
              <a:buFont typeface="Helvetica Neue"/>
              <a:buChar char="●"/>
            </a:pPr>
            <a:r>
              <a:rPr lang="en-US" sz="1050">
                <a:solidFill>
                  <a:schemeClr val="lt1"/>
                </a:solidFill>
                <a:latin typeface="Helvetica Neue"/>
                <a:ea typeface="Helvetica Neue"/>
                <a:cs typeface="Helvetica Neue"/>
                <a:sym typeface="Helvetica Neue"/>
              </a:rPr>
              <a:t>The cloud infrastructure stores the data for historical analysis and processes it to identify patterns and optimize waste collection routes.</a:t>
            </a:r>
          </a:p>
          <a:p>
            <a:pPr marL="342900" lvl="0" indent="-200025" algn="l" rtl="0">
              <a:spcBef>
                <a:spcPts val="1000"/>
              </a:spcBef>
              <a:spcAft>
                <a:spcPts val="1000"/>
              </a:spcAft>
              <a:buClr>
                <a:schemeClr val="accent1"/>
              </a:buClr>
              <a:buSzPts val="900"/>
              <a:buFont typeface="Helvetica Neue"/>
              <a:buChar char="●"/>
            </a:pPr>
            <a:r>
              <a:rPr lang="en-US" sz="1050">
                <a:solidFill>
                  <a:schemeClr val="lt1"/>
                </a:solidFill>
                <a:latin typeface="Helvetica Neue"/>
                <a:ea typeface="Helvetica Neue"/>
                <a:cs typeface="Helvetica Neue"/>
                <a:sym typeface="Helvetica Neue"/>
              </a:rPr>
              <a:t>An analytics engine provides insights for data-driven decision-making, improving overall waste management efficiency.</a:t>
            </a:r>
          </a:p>
        </p:txBody>
      </p:sp>
      <p:sp>
        <p:nvSpPr>
          <p:cNvPr id="411" name="Google Shape;411;p63" descr="title"/>
          <p:cNvSpPr txBox="1">
            <a:spLocks noGrp="1"/>
          </p:cNvSpPr>
          <p:nvPr>
            <p:ph type="title"/>
          </p:nvPr>
        </p:nvSpPr>
        <p:spPr>
          <a:xfrm>
            <a:off x="348525" y="356200"/>
            <a:ext cx="5367600" cy="3600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sz="1000">
                <a:solidFill>
                  <a:schemeClr val="lt1"/>
                </a:solidFill>
                <a:latin typeface="Helvetica Neue"/>
                <a:ea typeface="Helvetica Neue"/>
                <a:cs typeface="Helvetica Neue"/>
                <a:sym typeface="Helvetica Neue"/>
              </a:rPr>
              <a:t>Data Accumulation and Processing</a:t>
            </a:r>
            <a:endParaRPr sz="1000">
              <a:solidFill>
                <a:schemeClr val="lt1"/>
              </a:solidFill>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5"/>
        <p:cNvGrpSpPr/>
        <p:nvPr/>
      </p:nvGrpSpPr>
      <p:grpSpPr>
        <a:xfrm>
          <a:off x="0" y="0"/>
          <a:ext cx="0" cy="0"/>
          <a:chOff x="0" y="0"/>
          <a:chExt cx="0" cy="0"/>
        </a:xfrm>
      </p:grpSpPr>
      <p:sp>
        <p:nvSpPr>
          <p:cNvPr id="416" name="Google Shape;416;p64" descr="value_0"/>
          <p:cNvSpPr txBox="1"/>
          <p:nvPr/>
        </p:nvSpPr>
        <p:spPr>
          <a:xfrm>
            <a:off x="320000" y="1606350"/>
            <a:ext cx="3513900" cy="798600"/>
          </a:xfrm>
          <a:prstGeom prst="rect">
            <a:avLst/>
          </a:prstGeom>
          <a:noFill/>
          <a:ln>
            <a:noFill/>
          </a:ln>
        </p:spPr>
        <p:txBody>
          <a:bodyPr spcFirstLastPara="1" wrap="square" lIns="0" tIns="91425" rIns="0" bIns="91425" anchor="ctr" anchorCtr="0">
            <a:noAutofit/>
          </a:bodyPr>
          <a:lstStyle/>
          <a:p>
            <a:pPr marL="0" lvl="0" indent="0" algn="l" rtl="0">
              <a:lnSpc>
                <a:spcPct val="80000"/>
              </a:lnSpc>
              <a:spcBef>
                <a:spcPts val="0"/>
              </a:spcBef>
              <a:spcAft>
                <a:spcPts val="1000"/>
              </a:spcAft>
              <a:buNone/>
            </a:pPr>
            <a:r>
              <a:rPr lang="en" sz="2200" b="1" dirty="0">
                <a:solidFill>
                  <a:schemeClr val="lt1"/>
                </a:solidFill>
                <a:latin typeface="Helvetica Neue"/>
                <a:ea typeface="Helvetica Neue"/>
                <a:cs typeface="Helvetica Neue"/>
                <a:sym typeface="Helvetica Neue"/>
              </a:rPr>
              <a:t>Significant reduction in operational costs</a:t>
            </a:r>
            <a:endParaRPr sz="2200" b="1" dirty="0">
              <a:solidFill>
                <a:schemeClr val="lt1"/>
              </a:solidFill>
              <a:latin typeface="Helvetica Neue"/>
              <a:ea typeface="Helvetica Neue"/>
              <a:cs typeface="Helvetica Neue"/>
              <a:sym typeface="Helvetica Neue"/>
            </a:endParaRPr>
          </a:p>
        </p:txBody>
      </p:sp>
      <p:sp>
        <p:nvSpPr>
          <p:cNvPr id="417" name="Google Shape;417;p64" descr="value_1"/>
          <p:cNvSpPr txBox="1"/>
          <p:nvPr/>
        </p:nvSpPr>
        <p:spPr>
          <a:xfrm>
            <a:off x="320000" y="2556637"/>
            <a:ext cx="3513900" cy="798600"/>
          </a:xfrm>
          <a:prstGeom prst="rect">
            <a:avLst/>
          </a:prstGeom>
          <a:noFill/>
          <a:ln>
            <a:noFill/>
          </a:ln>
        </p:spPr>
        <p:txBody>
          <a:bodyPr spcFirstLastPara="1" wrap="square" lIns="0" tIns="91425" rIns="0" bIns="91425" anchor="ctr" anchorCtr="0">
            <a:noAutofit/>
          </a:bodyPr>
          <a:lstStyle/>
          <a:p>
            <a:pPr marL="0" lvl="0" indent="0" algn="l" rtl="0">
              <a:lnSpc>
                <a:spcPct val="80000"/>
              </a:lnSpc>
              <a:spcBef>
                <a:spcPts val="0"/>
              </a:spcBef>
              <a:spcAft>
                <a:spcPts val="1000"/>
              </a:spcAft>
              <a:buNone/>
            </a:pPr>
            <a:r>
              <a:rPr lang="en" sz="2100" b="1" dirty="0">
                <a:solidFill>
                  <a:schemeClr val="lt1"/>
                </a:solidFill>
                <a:latin typeface="Helvetica Neue"/>
                <a:ea typeface="Helvetica Neue"/>
                <a:cs typeface="Helvetica Neue"/>
                <a:sym typeface="Helvetica Neue"/>
              </a:rPr>
              <a:t>Improved waste management practices</a:t>
            </a:r>
            <a:endParaRPr sz="2100" b="1" dirty="0">
              <a:solidFill>
                <a:schemeClr val="lt1"/>
              </a:solidFill>
              <a:latin typeface="Helvetica Neue"/>
              <a:ea typeface="Helvetica Neue"/>
              <a:cs typeface="Helvetica Neue"/>
              <a:sym typeface="Helvetica Neue"/>
            </a:endParaRPr>
          </a:p>
        </p:txBody>
      </p:sp>
      <p:sp>
        <p:nvSpPr>
          <p:cNvPr id="418" name="Google Shape;418;p64" descr="value_2"/>
          <p:cNvSpPr txBox="1"/>
          <p:nvPr/>
        </p:nvSpPr>
        <p:spPr>
          <a:xfrm>
            <a:off x="320000" y="3513449"/>
            <a:ext cx="3513900" cy="798600"/>
          </a:xfrm>
          <a:prstGeom prst="rect">
            <a:avLst/>
          </a:prstGeom>
          <a:noFill/>
          <a:ln>
            <a:noFill/>
          </a:ln>
        </p:spPr>
        <p:txBody>
          <a:bodyPr spcFirstLastPara="1" wrap="square" lIns="0" tIns="91425" rIns="0" bIns="91425" anchor="ctr" anchorCtr="0">
            <a:noAutofit/>
          </a:bodyPr>
          <a:lstStyle/>
          <a:p>
            <a:pPr marL="0" lvl="0" indent="0" algn="l" rtl="0">
              <a:lnSpc>
                <a:spcPct val="80000"/>
              </a:lnSpc>
              <a:spcBef>
                <a:spcPts val="0"/>
              </a:spcBef>
              <a:spcAft>
                <a:spcPts val="1000"/>
              </a:spcAft>
              <a:buNone/>
            </a:pPr>
            <a:r>
              <a:rPr lang="en" sz="2100" b="1" dirty="0">
                <a:solidFill>
                  <a:schemeClr val="lt1"/>
                </a:solidFill>
                <a:latin typeface="Helvetica Neue"/>
                <a:ea typeface="Helvetica Neue"/>
                <a:cs typeface="Helvetica Neue"/>
                <a:sym typeface="Helvetica Neue"/>
              </a:rPr>
              <a:t>Implemented predictive waste levels analysis</a:t>
            </a:r>
            <a:endParaRPr sz="2100" b="1" dirty="0">
              <a:solidFill>
                <a:schemeClr val="lt1"/>
              </a:solidFill>
              <a:latin typeface="Helvetica Neue"/>
              <a:ea typeface="Helvetica Neue"/>
              <a:cs typeface="Helvetica Neue"/>
              <a:sym typeface="Helvetica Neue"/>
            </a:endParaRPr>
          </a:p>
        </p:txBody>
      </p:sp>
      <p:sp>
        <p:nvSpPr>
          <p:cNvPr id="420" name="Google Shape;420;p64" descr="label_0"/>
          <p:cNvSpPr txBox="1"/>
          <p:nvPr/>
        </p:nvSpPr>
        <p:spPr>
          <a:xfrm>
            <a:off x="4086384" y="1606350"/>
            <a:ext cx="4680300" cy="798600"/>
          </a:xfrm>
          <a:prstGeom prst="rect">
            <a:avLst/>
          </a:prstGeom>
          <a:noFill/>
          <a:ln>
            <a:noFill/>
          </a:ln>
        </p:spPr>
        <p:txBody>
          <a:bodyPr spcFirstLastPara="1" wrap="square" lIns="0" tIns="91425" rIns="0" bIns="91425" anchor="ctr" anchorCtr="0">
            <a:noAutofit/>
          </a:bodyPr>
          <a:lstStyle/>
          <a:p>
            <a:pPr marL="0" lvl="0" indent="0" algn="l" rtl="0">
              <a:lnSpc>
                <a:spcPct val="80000"/>
              </a:lnSpc>
              <a:spcBef>
                <a:spcPts val="0"/>
              </a:spcBef>
              <a:spcAft>
                <a:spcPts val="1000"/>
              </a:spcAft>
              <a:buNone/>
            </a:pPr>
            <a:r>
              <a:rPr lang="en" sz="1800">
                <a:solidFill>
                  <a:schemeClr val="lt1"/>
                </a:solidFill>
                <a:latin typeface="Helvetica Neue"/>
                <a:ea typeface="Helvetica Neue"/>
                <a:cs typeface="Helvetica Neue"/>
                <a:sym typeface="Helvetica Neue"/>
              </a:rPr>
              <a:t>Efficiency</a:t>
            </a:r>
            <a:endParaRPr sz="1800">
              <a:solidFill>
                <a:schemeClr val="lt1"/>
              </a:solidFill>
              <a:latin typeface="Helvetica Neue"/>
              <a:ea typeface="Helvetica Neue"/>
              <a:cs typeface="Helvetica Neue"/>
              <a:sym typeface="Helvetica Neue"/>
            </a:endParaRPr>
          </a:p>
        </p:txBody>
      </p:sp>
      <p:sp>
        <p:nvSpPr>
          <p:cNvPr id="421" name="Google Shape;421;p64" descr="label_1"/>
          <p:cNvSpPr txBox="1"/>
          <p:nvPr/>
        </p:nvSpPr>
        <p:spPr>
          <a:xfrm>
            <a:off x="4086384" y="2556637"/>
            <a:ext cx="4680300" cy="798600"/>
          </a:xfrm>
          <a:prstGeom prst="rect">
            <a:avLst/>
          </a:prstGeom>
          <a:noFill/>
          <a:ln>
            <a:noFill/>
          </a:ln>
        </p:spPr>
        <p:txBody>
          <a:bodyPr spcFirstLastPara="1" wrap="square" lIns="0" tIns="91425" rIns="0" bIns="91425" anchor="ctr" anchorCtr="0">
            <a:noAutofit/>
          </a:bodyPr>
          <a:lstStyle/>
          <a:p>
            <a:pPr marL="0" lvl="0" indent="0" algn="l" rtl="0">
              <a:lnSpc>
                <a:spcPct val="80000"/>
              </a:lnSpc>
              <a:spcBef>
                <a:spcPts val="0"/>
              </a:spcBef>
              <a:spcAft>
                <a:spcPts val="1000"/>
              </a:spcAft>
              <a:buNone/>
            </a:pPr>
            <a:r>
              <a:rPr lang="en" sz="1800">
                <a:solidFill>
                  <a:schemeClr val="lt1"/>
                </a:solidFill>
                <a:latin typeface="Helvetica Neue"/>
                <a:ea typeface="Helvetica Neue"/>
                <a:cs typeface="Helvetica Neue"/>
                <a:sym typeface="Helvetica Neue"/>
              </a:rPr>
              <a:t>Sustainability</a:t>
            </a:r>
            <a:endParaRPr sz="1800">
              <a:solidFill>
                <a:schemeClr val="lt1"/>
              </a:solidFill>
              <a:latin typeface="Helvetica Neue"/>
              <a:ea typeface="Helvetica Neue"/>
              <a:cs typeface="Helvetica Neue"/>
              <a:sym typeface="Helvetica Neue"/>
            </a:endParaRPr>
          </a:p>
        </p:txBody>
      </p:sp>
      <p:sp>
        <p:nvSpPr>
          <p:cNvPr id="422" name="Google Shape;422;p64" descr="label_2"/>
          <p:cNvSpPr txBox="1"/>
          <p:nvPr/>
        </p:nvSpPr>
        <p:spPr>
          <a:xfrm>
            <a:off x="4086384" y="3513449"/>
            <a:ext cx="4680300" cy="798600"/>
          </a:xfrm>
          <a:prstGeom prst="rect">
            <a:avLst/>
          </a:prstGeom>
          <a:noFill/>
          <a:ln>
            <a:noFill/>
          </a:ln>
        </p:spPr>
        <p:txBody>
          <a:bodyPr spcFirstLastPara="1" wrap="square" lIns="0" tIns="91425" rIns="0" bIns="91425" anchor="ctr" anchorCtr="0">
            <a:noAutofit/>
          </a:bodyPr>
          <a:lstStyle/>
          <a:p>
            <a:pPr marL="0" lvl="0" indent="0" algn="l" rtl="0">
              <a:lnSpc>
                <a:spcPct val="80000"/>
              </a:lnSpc>
              <a:spcBef>
                <a:spcPts val="0"/>
              </a:spcBef>
              <a:spcAft>
                <a:spcPts val="1000"/>
              </a:spcAft>
              <a:buNone/>
            </a:pPr>
            <a:r>
              <a:rPr lang="en" sz="1800">
                <a:solidFill>
                  <a:schemeClr val="lt1"/>
                </a:solidFill>
                <a:latin typeface="Helvetica Neue"/>
                <a:ea typeface="Helvetica Neue"/>
                <a:cs typeface="Helvetica Neue"/>
                <a:sym typeface="Helvetica Neue"/>
              </a:rPr>
              <a:t>Data Analytics</a:t>
            </a:r>
            <a:endParaRPr sz="1800">
              <a:solidFill>
                <a:schemeClr val="lt1"/>
              </a:solidFill>
              <a:latin typeface="Helvetica Neue"/>
              <a:ea typeface="Helvetica Neue"/>
              <a:cs typeface="Helvetica Neue"/>
              <a:sym typeface="Helvetica Neue"/>
            </a:endParaRPr>
          </a:p>
        </p:txBody>
      </p:sp>
      <p:sp>
        <p:nvSpPr>
          <p:cNvPr id="424" name="Google Shape;424;p64" descr="title"/>
          <p:cNvSpPr txBox="1">
            <a:spLocks noGrp="1"/>
          </p:cNvSpPr>
          <p:nvPr>
            <p:ph type="title"/>
          </p:nvPr>
        </p:nvSpPr>
        <p:spPr>
          <a:xfrm>
            <a:off x="348525" y="356200"/>
            <a:ext cx="5367600" cy="309300"/>
          </a:xfrm>
          <a:prstGeom prst="rect">
            <a:avLst/>
          </a:prstGeom>
        </p:spPr>
        <p:txBody>
          <a:bodyPr spcFirstLastPara="1" wrap="square" lIns="0" tIns="91425" rIns="0" bIns="91425" anchor="t" anchorCtr="0">
            <a:noAutofit/>
          </a:bodyPr>
          <a:lstStyle/>
          <a:p>
            <a:pPr marL="0" marR="0" lvl="0" indent="0" algn="l" rtl="0">
              <a:lnSpc>
                <a:spcPct val="100000"/>
              </a:lnSpc>
              <a:spcBef>
                <a:spcPts val="0"/>
              </a:spcBef>
              <a:spcAft>
                <a:spcPts val="800"/>
              </a:spcAft>
              <a:buSzPts val="990"/>
              <a:buNone/>
            </a:pPr>
            <a:r>
              <a:rPr lang="en" sz="900">
                <a:solidFill>
                  <a:schemeClr val="lt1"/>
                </a:solidFill>
                <a:latin typeface="Helvetica Neue"/>
                <a:ea typeface="Helvetica Neue"/>
                <a:cs typeface="Helvetica Neue"/>
                <a:sym typeface="Helvetica Neue"/>
              </a:rPr>
              <a:t>IoT Analytics and Outcomes</a:t>
            </a:r>
            <a:endParaRPr sz="900">
              <a:solidFill>
                <a:schemeClr val="lt1"/>
              </a:solidFill>
              <a:latin typeface="Helvetica Neue"/>
              <a:ea typeface="Helvetica Neue"/>
              <a:cs typeface="Helvetica Neue"/>
              <a:sym typeface="Helvetica Neue"/>
            </a:endParaRPr>
          </a:p>
        </p:txBody>
      </p:sp>
      <p:cxnSp>
        <p:nvCxnSpPr>
          <p:cNvPr id="425" name="Google Shape;425;p64"/>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427" name="Google Shape;427;p64"/>
          <p:cNvCxnSpPr>
            <a:cxnSpLocks/>
          </p:cNvCxnSpPr>
          <p:nvPr/>
        </p:nvCxnSpPr>
        <p:spPr>
          <a:xfrm>
            <a:off x="320000" y="1590775"/>
            <a:ext cx="8446800" cy="0"/>
          </a:xfrm>
          <a:prstGeom prst="straightConnector1">
            <a:avLst/>
          </a:prstGeom>
          <a:noFill/>
          <a:ln w="19050" cap="flat" cmpd="sng">
            <a:solidFill>
              <a:schemeClr val="lt1"/>
            </a:solidFill>
            <a:prstDash val="solid"/>
            <a:round/>
            <a:headEnd type="none" w="med" len="med"/>
            <a:tailEnd type="none" w="med" len="med"/>
          </a:ln>
        </p:spPr>
      </p:cxnSp>
      <p:cxnSp>
        <p:nvCxnSpPr>
          <p:cNvPr id="428" name="Google Shape;428;p64"/>
          <p:cNvCxnSpPr>
            <a:cxnSpLocks/>
          </p:cNvCxnSpPr>
          <p:nvPr/>
        </p:nvCxnSpPr>
        <p:spPr>
          <a:xfrm>
            <a:off x="320000" y="2552112"/>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429" name="Google Shape;429;p64"/>
          <p:cNvCxnSpPr>
            <a:cxnSpLocks/>
          </p:cNvCxnSpPr>
          <p:nvPr/>
        </p:nvCxnSpPr>
        <p:spPr>
          <a:xfrm>
            <a:off x="320000" y="3504049"/>
            <a:ext cx="8446800" cy="0"/>
          </a:xfrm>
          <a:prstGeom prst="straightConnector1">
            <a:avLst/>
          </a:prstGeom>
          <a:noFill/>
          <a:ln w="9525" cap="flat" cmpd="sng">
            <a:solidFill>
              <a:schemeClr val="lt1"/>
            </a:solidFill>
            <a:prstDash val="solid"/>
            <a:round/>
            <a:headEnd type="none" w="med" len="med"/>
            <a:tailEnd type="none" w="med" len="med"/>
          </a:ln>
        </p:spPr>
      </p:cxnSp>
      <p:sp>
        <p:nvSpPr>
          <p:cNvPr id="2" name="Google Shape;420;p64" descr="label_0">
            <a:extLst>
              <a:ext uri="{FF2B5EF4-FFF2-40B4-BE49-F238E27FC236}">
                <a16:creationId xmlns:a16="http://schemas.microsoft.com/office/drawing/2014/main" id="{980DC551-58B3-6C66-C86F-3882E62B903F}"/>
              </a:ext>
            </a:extLst>
          </p:cNvPr>
          <p:cNvSpPr txBox="1"/>
          <p:nvPr/>
        </p:nvSpPr>
        <p:spPr>
          <a:xfrm>
            <a:off x="260195" y="653138"/>
            <a:ext cx="6660730" cy="1036923"/>
          </a:xfrm>
          <a:prstGeom prst="rect">
            <a:avLst/>
          </a:prstGeom>
          <a:noFill/>
          <a:ln>
            <a:noFill/>
          </a:ln>
        </p:spPr>
        <p:txBody>
          <a:bodyPr spcFirstLastPara="1" wrap="square" lIns="0" tIns="91425" rIns="0" bIns="91425" anchor="ctr" anchorCtr="0">
            <a:noAutofit/>
          </a:bodyPr>
          <a:lstStyle/>
          <a:p>
            <a:pPr marL="0" lvl="0" indent="0" algn="l" rtl="0">
              <a:lnSpc>
                <a:spcPct val="80000"/>
              </a:lnSpc>
              <a:spcBef>
                <a:spcPts val="0"/>
              </a:spcBef>
              <a:spcAft>
                <a:spcPts val="1000"/>
              </a:spcAft>
              <a:buNone/>
            </a:pPr>
            <a:r>
              <a:rPr lang="en-US" sz="1200" dirty="0">
                <a:solidFill>
                  <a:schemeClr val="lt1"/>
                </a:solidFill>
                <a:latin typeface="Helvetica Neue"/>
                <a:ea typeface="Helvetica Neue"/>
                <a:cs typeface="Helvetica Neue"/>
                <a:sym typeface="Helvetica Neue"/>
              </a:rPr>
              <a:t>Through real-time monitoring, data analysis, and predictive maintenance, our smart waste management project aims to enhance efficiency, reduce costs, promote environmental sustainability, and improve decision-making for optimized waste collection routes and schedules.</a:t>
            </a:r>
            <a:endParaRPr sz="1200" dirty="0">
              <a:solidFill>
                <a:schemeClr val="lt1"/>
              </a:solidFill>
              <a:latin typeface="Helvetica Neue"/>
              <a:ea typeface="Helvetica Neue"/>
              <a:cs typeface="Helvetica Neue"/>
              <a:sym typeface="Helvetica Neu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5"/>
        <p:cNvGrpSpPr/>
        <p:nvPr/>
      </p:nvGrpSpPr>
      <p:grpSpPr>
        <a:xfrm>
          <a:off x="0" y="0"/>
          <a:ext cx="0" cy="0"/>
          <a:chOff x="0" y="0"/>
          <a:chExt cx="0" cy="0"/>
        </a:xfrm>
      </p:grpSpPr>
      <p:sp>
        <p:nvSpPr>
          <p:cNvPr id="424" name="Google Shape;424;p64" descr="title"/>
          <p:cNvSpPr txBox="1">
            <a:spLocks noGrp="1"/>
          </p:cNvSpPr>
          <p:nvPr>
            <p:ph type="title"/>
          </p:nvPr>
        </p:nvSpPr>
        <p:spPr>
          <a:xfrm>
            <a:off x="348525" y="356200"/>
            <a:ext cx="5367600" cy="309300"/>
          </a:xfrm>
          <a:prstGeom prst="rect">
            <a:avLst/>
          </a:prstGeom>
        </p:spPr>
        <p:txBody>
          <a:bodyPr spcFirstLastPara="1" wrap="square" lIns="0" tIns="91425" rIns="0" bIns="91425" anchor="t" anchorCtr="0">
            <a:noAutofit/>
          </a:bodyPr>
          <a:lstStyle/>
          <a:p>
            <a:pPr marL="0" marR="0" lvl="0" indent="0" algn="l" rtl="0">
              <a:lnSpc>
                <a:spcPct val="100000"/>
              </a:lnSpc>
              <a:spcBef>
                <a:spcPts val="0"/>
              </a:spcBef>
              <a:spcAft>
                <a:spcPts val="800"/>
              </a:spcAft>
              <a:buSzPts val="990"/>
              <a:buNone/>
            </a:pPr>
            <a:r>
              <a:rPr lang="en" sz="900">
                <a:solidFill>
                  <a:schemeClr val="lt1"/>
                </a:solidFill>
                <a:latin typeface="Helvetica Neue"/>
                <a:ea typeface="Helvetica Neue"/>
                <a:cs typeface="Helvetica Neue"/>
                <a:sym typeface="Helvetica Neue"/>
              </a:rPr>
              <a:t>IoT Analytics and Outcomes</a:t>
            </a:r>
            <a:endParaRPr sz="900">
              <a:solidFill>
                <a:schemeClr val="lt1"/>
              </a:solidFill>
              <a:latin typeface="Helvetica Neue"/>
              <a:ea typeface="Helvetica Neue"/>
              <a:cs typeface="Helvetica Neue"/>
              <a:sym typeface="Helvetica Neue"/>
            </a:endParaRPr>
          </a:p>
        </p:txBody>
      </p:sp>
      <p:cxnSp>
        <p:nvCxnSpPr>
          <p:cNvPr id="425" name="Google Shape;425;p64"/>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sp>
        <p:nvSpPr>
          <p:cNvPr id="8" name="TextBox 7">
            <a:extLst>
              <a:ext uri="{FF2B5EF4-FFF2-40B4-BE49-F238E27FC236}">
                <a16:creationId xmlns:a16="http://schemas.microsoft.com/office/drawing/2014/main" id="{5B7CCC30-A3C4-7597-6263-05591246D2BA}"/>
              </a:ext>
            </a:extLst>
          </p:cNvPr>
          <p:cNvSpPr txBox="1"/>
          <p:nvPr/>
        </p:nvSpPr>
        <p:spPr>
          <a:xfrm>
            <a:off x="234778" y="914512"/>
            <a:ext cx="7492314" cy="1169551"/>
          </a:xfrm>
          <a:prstGeom prst="rect">
            <a:avLst/>
          </a:prstGeom>
          <a:noFill/>
        </p:spPr>
        <p:txBody>
          <a:bodyPr wrap="square">
            <a:spAutoFit/>
          </a:bodyPr>
          <a:lstStyle/>
          <a:p>
            <a:pPr marL="285750" indent="-285750">
              <a:buClr>
                <a:schemeClr val="bg1"/>
              </a:buClr>
              <a:buFont typeface="Arial" panose="020B0604020202020204" pitchFamily="34" charset="0"/>
              <a:buChar char="•"/>
            </a:pPr>
            <a:r>
              <a:rPr lang="en-US" dirty="0">
                <a:solidFill>
                  <a:schemeClr val="bg1"/>
                </a:solidFill>
              </a:rPr>
              <a:t>Prediction: Both Random Forest and LSTM models were used to make predictions on new data.</a:t>
            </a:r>
          </a:p>
          <a:p>
            <a:pPr>
              <a:buClr>
                <a:schemeClr val="bg1"/>
              </a:buClr>
            </a:pPr>
            <a:endParaRPr lang="en-US" dirty="0">
              <a:solidFill>
                <a:schemeClr val="bg1"/>
              </a:solidFill>
            </a:endParaRPr>
          </a:p>
          <a:p>
            <a:pPr marL="285750" indent="-285750">
              <a:buClr>
                <a:schemeClr val="bg1"/>
              </a:buClr>
              <a:buFont typeface="Arial" panose="020B0604020202020204" pitchFamily="34" charset="0"/>
              <a:buChar char="•"/>
            </a:pPr>
            <a:r>
              <a:rPr lang="en-US" dirty="0">
                <a:solidFill>
                  <a:schemeClr val="bg1"/>
                </a:solidFill>
              </a:rPr>
              <a:t>Visualization: Predicted data was visualized using tools like Matplotlib to provide insights into waste trends and future levels.</a:t>
            </a:r>
            <a:endParaRPr lang="en-IN" dirty="0">
              <a:solidFill>
                <a:schemeClr val="bg1"/>
              </a:solidFill>
            </a:endParaRPr>
          </a:p>
        </p:txBody>
      </p:sp>
      <p:pic>
        <p:nvPicPr>
          <p:cNvPr id="9" name="Picture 8">
            <a:extLst>
              <a:ext uri="{FF2B5EF4-FFF2-40B4-BE49-F238E27FC236}">
                <a16:creationId xmlns:a16="http://schemas.microsoft.com/office/drawing/2014/main" id="{486CA411-BA58-2C4A-2998-3D24DE2244D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34778" y="2530074"/>
            <a:ext cx="4033855" cy="2270526"/>
          </a:xfrm>
          <a:prstGeom prst="rect">
            <a:avLst/>
          </a:prstGeom>
          <a:noFill/>
          <a:ln>
            <a:noFill/>
          </a:ln>
        </p:spPr>
      </p:pic>
      <p:pic>
        <p:nvPicPr>
          <p:cNvPr id="10" name="Picture 9">
            <a:extLst>
              <a:ext uri="{FF2B5EF4-FFF2-40B4-BE49-F238E27FC236}">
                <a16:creationId xmlns:a16="http://schemas.microsoft.com/office/drawing/2014/main" id="{0E14C6BC-9000-4AEA-403E-1FF812F95B52}"/>
              </a:ext>
            </a:extLst>
          </p:cNvPr>
          <p:cNvPicPr>
            <a:picLocks noChangeAspect="1"/>
          </p:cNvPicPr>
          <p:nvPr/>
        </p:nvPicPr>
        <p:blipFill>
          <a:blip r:embed="rId4"/>
          <a:stretch>
            <a:fillRect/>
          </a:stretch>
        </p:blipFill>
        <p:spPr>
          <a:xfrm>
            <a:off x="4414469" y="2530074"/>
            <a:ext cx="4494753" cy="2270526"/>
          </a:xfrm>
          <a:prstGeom prst="rect">
            <a:avLst/>
          </a:prstGeom>
        </p:spPr>
      </p:pic>
    </p:spTree>
    <p:extLst>
      <p:ext uri="{BB962C8B-B14F-4D97-AF65-F5344CB8AC3E}">
        <p14:creationId xmlns:p14="http://schemas.microsoft.com/office/powerpoint/2010/main" val="41584940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40"/>
        <p:cNvGrpSpPr/>
        <p:nvPr/>
      </p:nvGrpSpPr>
      <p:grpSpPr>
        <a:xfrm>
          <a:off x="0" y="0"/>
          <a:ext cx="0" cy="0"/>
          <a:chOff x="0" y="0"/>
          <a:chExt cx="0" cy="0"/>
        </a:xfrm>
      </p:grpSpPr>
      <p:pic>
        <p:nvPicPr>
          <p:cNvPr id="441" name="Google Shape;441;p65"/>
          <p:cNvPicPr preferRelativeResize="0"/>
          <p:nvPr/>
        </p:nvPicPr>
        <p:blipFill rotWithShape="1">
          <a:blip r:embed="rId3">
            <a:alphaModFix/>
          </a:blip>
          <a:srcRect l="3831" r="3840"/>
          <a:stretch/>
        </p:blipFill>
        <p:spPr>
          <a:xfrm>
            <a:off x="2845597" y="512836"/>
            <a:ext cx="1979164" cy="1434908"/>
          </a:xfrm>
          <a:prstGeom prst="rect">
            <a:avLst/>
          </a:prstGeom>
          <a:noFill/>
          <a:ln>
            <a:noFill/>
          </a:ln>
          <a:effectLst>
            <a:outerShdw blurRad="57150" dist="19050" dir="5400000" algn="bl" rotWithShape="0">
              <a:srgbClr val="000000">
                <a:alpha val="50000"/>
              </a:srgbClr>
            </a:outerShdw>
          </a:effectLst>
        </p:spPr>
      </p:pic>
      <p:sp>
        <p:nvSpPr>
          <p:cNvPr id="442" name="Google Shape;442;p65" descr="title"/>
          <p:cNvSpPr txBox="1">
            <a:spLocks noGrp="1"/>
          </p:cNvSpPr>
          <p:nvPr>
            <p:ph type="title"/>
          </p:nvPr>
        </p:nvSpPr>
        <p:spPr>
          <a:xfrm>
            <a:off x="348525" y="356200"/>
            <a:ext cx="2622600" cy="2875500"/>
          </a:xfrm>
          <a:prstGeom prst="rect">
            <a:avLst/>
          </a:prstGeom>
        </p:spPr>
        <p:txBody>
          <a:bodyPr spcFirstLastPara="1" wrap="square" lIns="0" tIns="91425" rIns="0" bIns="91425" anchor="t" anchorCtr="0">
            <a:noAutofit/>
          </a:bodyPr>
          <a:lstStyle/>
          <a:p>
            <a:pPr marL="0" marR="0" lvl="0" indent="0" algn="l" rtl="0">
              <a:lnSpc>
                <a:spcPct val="100000"/>
              </a:lnSpc>
              <a:spcBef>
                <a:spcPts val="0"/>
              </a:spcBef>
              <a:spcAft>
                <a:spcPts val="800"/>
              </a:spcAft>
              <a:buNone/>
            </a:pPr>
            <a:r>
              <a:rPr lang="en" sz="3200">
                <a:solidFill>
                  <a:schemeClr val="lt1"/>
                </a:solidFill>
                <a:latin typeface="Helvetica Neue"/>
                <a:ea typeface="Helvetica Neue"/>
                <a:cs typeface="Helvetica Neue"/>
                <a:sym typeface="Helvetica Neue"/>
              </a:rPr>
              <a:t>Conclusion and Future Scope</a:t>
            </a:r>
            <a:endParaRPr sz="3200">
              <a:solidFill>
                <a:schemeClr val="lt1"/>
              </a:solidFill>
              <a:latin typeface="Helvetica Neue"/>
              <a:ea typeface="Helvetica Neue"/>
              <a:cs typeface="Helvetica Neue"/>
              <a:sym typeface="Helvetica Neue"/>
            </a:endParaRPr>
          </a:p>
        </p:txBody>
      </p:sp>
      <p:cxnSp>
        <p:nvCxnSpPr>
          <p:cNvPr id="443" name="Google Shape;443;p65"/>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444" name="Google Shape;444;p65"/>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sp>
        <p:nvSpPr>
          <p:cNvPr id="445" name="Google Shape;445;p65" descr="detail_0"/>
          <p:cNvSpPr txBox="1">
            <a:spLocks noGrp="1"/>
          </p:cNvSpPr>
          <p:nvPr>
            <p:ph type="body" idx="1"/>
          </p:nvPr>
        </p:nvSpPr>
        <p:spPr>
          <a:xfrm>
            <a:off x="5112780" y="2108926"/>
            <a:ext cx="3276000" cy="2411031"/>
          </a:xfrm>
          <a:prstGeom prst="rect">
            <a:avLst/>
          </a:prstGeom>
        </p:spPr>
        <p:txBody>
          <a:bodyPr spcFirstLastPara="1" wrap="square" lIns="0" tIns="91425" rIns="0" bIns="91425" anchor="t" anchorCtr="0">
            <a:noAutofit/>
          </a:bodyPr>
          <a:lstStyle/>
          <a:p>
            <a:pPr marL="149225" indent="0">
              <a:lnSpc>
                <a:spcPct val="150000"/>
              </a:lnSpc>
              <a:buClr>
                <a:schemeClr val="accent1"/>
              </a:buClr>
              <a:buSzPts val="800"/>
              <a:buNone/>
            </a:pPr>
            <a:endParaRPr lang="en-US" sz="800" dirty="0">
              <a:solidFill>
                <a:schemeClr val="lt1"/>
              </a:solidFill>
              <a:latin typeface="Helvetica Neue"/>
              <a:ea typeface="Helvetica Neue"/>
              <a:cs typeface="Helvetica Neue"/>
              <a:sym typeface="Helvetica Neue"/>
            </a:endParaRPr>
          </a:p>
          <a:p>
            <a:pPr marL="342900" indent="-193675">
              <a:lnSpc>
                <a:spcPct val="150000"/>
              </a:lnSpc>
              <a:buClr>
                <a:schemeClr val="accent1"/>
              </a:buClr>
              <a:buSzPts val="800"/>
              <a:buFont typeface="Helvetica Neue"/>
              <a:buChar char="●"/>
            </a:pPr>
            <a:r>
              <a:rPr lang="en-US" sz="900" dirty="0">
                <a:solidFill>
                  <a:schemeClr val="lt1"/>
                </a:solidFill>
                <a:latin typeface="Helvetica Neue"/>
                <a:ea typeface="Helvetica Neue"/>
                <a:cs typeface="Helvetica Neue"/>
                <a:sym typeface="Helvetica Neue"/>
              </a:rPr>
              <a:t>Integration with additional sensors and IoT devices to enhance data collection and analysis capabilities.</a:t>
            </a:r>
          </a:p>
          <a:p>
            <a:pPr marL="342900" indent="-193675">
              <a:lnSpc>
                <a:spcPct val="150000"/>
              </a:lnSpc>
              <a:buClr>
                <a:schemeClr val="accent1"/>
              </a:buClr>
              <a:buSzPts val="800"/>
              <a:buFont typeface="Helvetica Neue"/>
              <a:buChar char="●"/>
            </a:pPr>
            <a:r>
              <a:rPr lang="en-US" sz="900" dirty="0">
                <a:solidFill>
                  <a:schemeClr val="lt1"/>
                </a:solidFill>
                <a:latin typeface="Helvetica Neue"/>
                <a:ea typeface="Helvetica Neue"/>
                <a:cs typeface="Helvetica Neue"/>
                <a:sym typeface="Helvetica Neue"/>
              </a:rPr>
              <a:t>Development of predictive analytics models for more accurate forecasting of waste generation and fill levels.</a:t>
            </a:r>
          </a:p>
          <a:p>
            <a:pPr marL="342900" indent="-193675">
              <a:lnSpc>
                <a:spcPct val="150000"/>
              </a:lnSpc>
              <a:buClr>
                <a:schemeClr val="accent1"/>
              </a:buClr>
              <a:buSzPts val="800"/>
              <a:buFont typeface="Helvetica Neue"/>
              <a:buChar char="●"/>
            </a:pPr>
            <a:r>
              <a:rPr lang="en-US" sz="900" dirty="0">
                <a:solidFill>
                  <a:schemeClr val="lt1"/>
                </a:solidFill>
                <a:latin typeface="Helvetica Neue"/>
                <a:ea typeface="Helvetica Neue"/>
                <a:cs typeface="Helvetica Neue"/>
                <a:sym typeface="Helvetica Neue"/>
              </a:rPr>
              <a:t>Expansion of the system to cover a larger geographic area or additional types of waste.</a:t>
            </a:r>
          </a:p>
          <a:p>
            <a:pPr marL="342900" indent="-193675">
              <a:lnSpc>
                <a:spcPct val="150000"/>
              </a:lnSpc>
              <a:buClr>
                <a:schemeClr val="accent1"/>
              </a:buClr>
              <a:buSzPts val="800"/>
              <a:buFont typeface="Helvetica Neue"/>
              <a:buChar char="●"/>
            </a:pPr>
            <a:r>
              <a:rPr lang="en-US" sz="900" dirty="0">
                <a:solidFill>
                  <a:schemeClr val="lt1"/>
                </a:solidFill>
                <a:latin typeface="Helvetica Neue"/>
                <a:ea typeface="Helvetica Neue"/>
                <a:cs typeface="Helvetica Neue"/>
                <a:sym typeface="Helvetica Neue"/>
              </a:rPr>
              <a:t>Implementation of machine learning algorithms for anomaly detection and optimization of waste collection routes.</a:t>
            </a:r>
          </a:p>
          <a:p>
            <a:pPr marL="342900" indent="-193675">
              <a:lnSpc>
                <a:spcPct val="150000"/>
              </a:lnSpc>
              <a:buClr>
                <a:schemeClr val="accent1"/>
              </a:buClr>
              <a:buSzPts val="800"/>
              <a:buFont typeface="Helvetica Neue"/>
              <a:buChar char="●"/>
            </a:pPr>
            <a:r>
              <a:rPr lang="en-US" sz="900" dirty="0">
                <a:solidFill>
                  <a:schemeClr val="lt1"/>
                </a:solidFill>
                <a:latin typeface="Helvetica Neue"/>
                <a:ea typeface="Helvetica Neue"/>
                <a:cs typeface="Helvetica Neue"/>
                <a:sym typeface="Helvetica Neue"/>
              </a:rPr>
              <a:t>Collaboration with local authorities and waste management agencies for broader adoption and scaling of the solution.</a:t>
            </a:r>
          </a:p>
        </p:txBody>
      </p:sp>
      <p:sp>
        <p:nvSpPr>
          <p:cNvPr id="2" name="Google Shape;445;p65" descr="detail_0">
            <a:extLst>
              <a:ext uri="{FF2B5EF4-FFF2-40B4-BE49-F238E27FC236}">
                <a16:creationId xmlns:a16="http://schemas.microsoft.com/office/drawing/2014/main" id="{420A5844-BC09-CCA1-62B3-D15F66945F70}"/>
              </a:ext>
            </a:extLst>
          </p:cNvPr>
          <p:cNvSpPr txBox="1">
            <a:spLocks/>
          </p:cNvSpPr>
          <p:nvPr/>
        </p:nvSpPr>
        <p:spPr>
          <a:xfrm>
            <a:off x="205064" y="2249246"/>
            <a:ext cx="3276000" cy="2411031"/>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1pPr>
            <a:lvl2pPr marL="914400" marR="0" lvl="1"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2pPr>
            <a:lvl3pPr marL="1371600" marR="0" lvl="2"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3pPr>
            <a:lvl4pPr marL="1828800" marR="0" lvl="3"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4pPr>
            <a:lvl5pPr marL="2286000" marR="0" lvl="4"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5pPr>
            <a:lvl6pPr marL="2743200" marR="0" lvl="5"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6pPr>
            <a:lvl7pPr marL="3200400" marR="0" lvl="6"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7pPr>
            <a:lvl8pPr marL="3657600" marR="0" lvl="7"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8pPr>
            <a:lvl9pPr marL="4114800" marR="0" lvl="8" indent="-317500" algn="l" rtl="0">
              <a:lnSpc>
                <a:spcPct val="100000"/>
              </a:lnSpc>
              <a:spcBef>
                <a:spcPts val="1500"/>
              </a:spcBef>
              <a:spcAft>
                <a:spcPts val="150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9pPr>
          </a:lstStyle>
          <a:p>
            <a:pPr marL="342900" indent="-193675">
              <a:lnSpc>
                <a:spcPct val="150000"/>
              </a:lnSpc>
              <a:buClr>
                <a:schemeClr val="accent1"/>
              </a:buClr>
              <a:buSzPts val="800"/>
              <a:buFont typeface="Helvetica Neue"/>
              <a:buChar char="●"/>
            </a:pPr>
            <a:r>
              <a:rPr lang="en-US" sz="900" dirty="0">
                <a:solidFill>
                  <a:schemeClr val="lt1"/>
                </a:solidFill>
                <a:latin typeface="Helvetica Neue"/>
                <a:ea typeface="Helvetica Neue"/>
                <a:cs typeface="Helvetica Neue"/>
                <a:sym typeface="Helvetica Neue"/>
              </a:rPr>
              <a:t>Successful implementation of a smart waste management system leveraging IoT technology.</a:t>
            </a:r>
          </a:p>
          <a:p>
            <a:pPr marL="342900" indent="-193675">
              <a:lnSpc>
                <a:spcPct val="150000"/>
              </a:lnSpc>
              <a:buClr>
                <a:schemeClr val="accent1"/>
              </a:buClr>
              <a:buSzPts val="800"/>
              <a:buFont typeface="Helvetica Neue"/>
              <a:buChar char="●"/>
            </a:pPr>
            <a:r>
              <a:rPr lang="en-US" sz="900" dirty="0">
                <a:solidFill>
                  <a:schemeClr val="lt1"/>
                </a:solidFill>
                <a:latin typeface="Helvetica Neue"/>
                <a:ea typeface="Helvetica Neue"/>
                <a:cs typeface="Helvetica Neue"/>
                <a:sym typeface="Helvetica Neue"/>
              </a:rPr>
              <a:t>Improved efficiency and cost-effectiveness in waste collection and management processes.</a:t>
            </a:r>
          </a:p>
          <a:p>
            <a:pPr marL="342900" indent="-193675">
              <a:lnSpc>
                <a:spcPct val="150000"/>
              </a:lnSpc>
              <a:buClr>
                <a:schemeClr val="accent1"/>
              </a:buClr>
              <a:buSzPts val="800"/>
              <a:buFont typeface="Helvetica Neue"/>
              <a:buChar char="●"/>
            </a:pPr>
            <a:r>
              <a:rPr lang="en-US" sz="900" dirty="0">
                <a:solidFill>
                  <a:schemeClr val="lt1"/>
                </a:solidFill>
                <a:latin typeface="Helvetica Neue"/>
                <a:ea typeface="Helvetica Neue"/>
                <a:cs typeface="Helvetica Neue"/>
                <a:sym typeface="Helvetica Neue"/>
              </a:rPr>
              <a:t>Real-time monitoring and data analytics have enhanced decision-making and operational effectiveness.</a:t>
            </a:r>
          </a:p>
          <a:p>
            <a:pPr marL="342900" indent="-193675">
              <a:lnSpc>
                <a:spcPct val="150000"/>
              </a:lnSpc>
              <a:buClr>
                <a:schemeClr val="accent1"/>
              </a:buClr>
              <a:buSzPts val="800"/>
              <a:buFont typeface="Helvetica Neue"/>
              <a:buChar char="●"/>
            </a:pPr>
            <a:r>
              <a:rPr lang="en-US" sz="900" dirty="0">
                <a:solidFill>
                  <a:schemeClr val="lt1"/>
                </a:solidFill>
                <a:latin typeface="Helvetica Neue"/>
                <a:ea typeface="Helvetica Neue"/>
                <a:cs typeface="Helvetica Neue"/>
                <a:sym typeface="Helvetica Neue"/>
              </a:rPr>
              <a:t>Positive impact on environmental sustainability through optimized waste collection practices.</a:t>
            </a:r>
          </a:p>
          <a:p>
            <a:pPr marL="342900" indent="-193675">
              <a:lnSpc>
                <a:spcPct val="150000"/>
              </a:lnSpc>
              <a:buClr>
                <a:schemeClr val="accent1"/>
              </a:buClr>
              <a:buSzPts val="800"/>
              <a:buFont typeface="Helvetica Neue"/>
              <a:buChar char="●"/>
            </a:pPr>
            <a:r>
              <a:rPr lang="en-US" sz="900" dirty="0">
                <a:solidFill>
                  <a:schemeClr val="lt1"/>
                </a:solidFill>
                <a:latin typeface="Helvetica Neue"/>
                <a:ea typeface="Helvetica Neue"/>
                <a:cs typeface="Helvetica Neue"/>
                <a:sym typeface="Helvetica Neue"/>
              </a:rPr>
              <a:t>Enhanced user experience and stakeholder satisfaction with timely and efficient waste management services.</a:t>
            </a:r>
          </a:p>
        </p:txBody>
      </p:sp>
      <p:pic>
        <p:nvPicPr>
          <p:cNvPr id="5" name="Picture 4">
            <a:extLst>
              <a:ext uri="{FF2B5EF4-FFF2-40B4-BE49-F238E27FC236}">
                <a16:creationId xmlns:a16="http://schemas.microsoft.com/office/drawing/2014/main" id="{9A29FF82-C5B6-3B22-3B3F-0C52FDC103F2}"/>
              </a:ext>
            </a:extLst>
          </p:cNvPr>
          <p:cNvPicPr>
            <a:picLocks noChangeAspect="1"/>
          </p:cNvPicPr>
          <p:nvPr/>
        </p:nvPicPr>
        <p:blipFill>
          <a:blip r:embed="rId4"/>
          <a:stretch>
            <a:fillRect/>
          </a:stretch>
        </p:blipFill>
        <p:spPr>
          <a:xfrm>
            <a:off x="5560742" y="428597"/>
            <a:ext cx="2646662" cy="160338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66"/>
          <p:cNvSpPr txBox="1">
            <a:spLocks noGrp="1"/>
          </p:cNvSpPr>
          <p:nvPr>
            <p:ph type="ctrTitle" idx="4294967295"/>
          </p:nvPr>
        </p:nvSpPr>
        <p:spPr>
          <a:xfrm>
            <a:off x="348525" y="542441"/>
            <a:ext cx="6140400" cy="581181"/>
          </a:xfrm>
          <a:prstGeom prst="rect">
            <a:avLst/>
          </a:prstGeom>
        </p:spPr>
        <p:txBody>
          <a:bodyPr spcFirstLastPara="1" wrap="square" lIns="0" tIns="91425" rIns="91425" bIns="91425" anchor="b" anchorCtr="0">
            <a:noAutofit/>
          </a:bodyPr>
          <a:lstStyle/>
          <a:p>
            <a:pPr marL="0" lvl="0" indent="0" algn="l" rtl="0">
              <a:spcBef>
                <a:spcPts val="0"/>
              </a:spcBef>
              <a:spcAft>
                <a:spcPts val="0"/>
              </a:spcAft>
              <a:buNone/>
            </a:pPr>
            <a:r>
              <a:rPr lang="en-IN" dirty="0">
                <a:solidFill>
                  <a:schemeClr val="accent1"/>
                </a:solidFill>
                <a:latin typeface="Helvetica Neue"/>
                <a:ea typeface="Helvetica Neue"/>
                <a:cs typeface="Helvetica Neue"/>
                <a:sym typeface="Helvetica Neue"/>
              </a:rPr>
              <a:t>Reference</a:t>
            </a:r>
            <a:endParaRPr dirty="0">
              <a:solidFill>
                <a:schemeClr val="accent1"/>
              </a:solidFill>
              <a:latin typeface="Helvetica Neue"/>
              <a:ea typeface="Helvetica Neue"/>
              <a:cs typeface="Helvetica Neue"/>
              <a:sym typeface="Helvetica Neue"/>
            </a:endParaRPr>
          </a:p>
        </p:txBody>
      </p:sp>
      <p:cxnSp>
        <p:nvCxnSpPr>
          <p:cNvPr id="452" name="Google Shape;452;p66"/>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453" name="Google Shape;453;p66"/>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sp>
        <p:nvSpPr>
          <p:cNvPr id="3" name="TextBox 2">
            <a:extLst>
              <a:ext uri="{FF2B5EF4-FFF2-40B4-BE49-F238E27FC236}">
                <a16:creationId xmlns:a16="http://schemas.microsoft.com/office/drawing/2014/main" id="{B7A78548-2680-F449-44D3-A7D17FBF5AB8}"/>
              </a:ext>
            </a:extLst>
          </p:cNvPr>
          <p:cNvSpPr txBox="1"/>
          <p:nvPr/>
        </p:nvSpPr>
        <p:spPr>
          <a:xfrm>
            <a:off x="821409" y="1323162"/>
            <a:ext cx="7888638" cy="541110"/>
          </a:xfrm>
          <a:prstGeom prst="rect">
            <a:avLst/>
          </a:prstGeom>
          <a:noFill/>
        </p:spPr>
        <p:txBody>
          <a:bodyPr wrap="square">
            <a:spAutoFit/>
          </a:bodyPr>
          <a:lstStyle/>
          <a:p>
            <a:pPr marL="342900" lvl="0" indent="-342900" algn="just">
              <a:lnSpc>
                <a:spcPct val="106000"/>
              </a:lnSpc>
              <a:buClr>
                <a:schemeClr val="bg1"/>
              </a:buClr>
              <a:buFont typeface="Times New Roman" panose="02020603050405020304" pitchFamily="18" charset="0"/>
              <a:buChar char="-"/>
            </a:pPr>
            <a:r>
              <a:rPr lang="en-IN" sz="1400" u="sng" kern="100" dirty="0">
                <a:solidFill>
                  <a:srgbClr val="FFFF99"/>
                </a:solidFill>
                <a:effectLst/>
                <a:latin typeface="Helvetica Neue" panose="020B0604020202020204"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https://www.hivemq.com/blog/integrating-esp32-lorawan-hivemq-mqtt-broker-advanced-iot/</a:t>
            </a:r>
            <a:endParaRPr lang="en-IN" sz="1050" kern="100" dirty="0">
              <a:solidFill>
                <a:srgbClr val="FFFF99"/>
              </a:solidFill>
              <a:latin typeface="Helvetica Neue" panose="020B0604020202020204" charset="0"/>
              <a:ea typeface="Calibri" panose="020F0502020204030204" pitchFamily="34" charset="0"/>
              <a:cs typeface="Times New Roman" panose="02020603050405020304" pitchFamily="18" charset="0"/>
            </a:endParaRPr>
          </a:p>
          <a:p>
            <a:pPr marL="342900" lvl="0" indent="-342900" algn="just">
              <a:lnSpc>
                <a:spcPct val="106000"/>
              </a:lnSpc>
              <a:buClr>
                <a:schemeClr val="bg1"/>
              </a:buClr>
              <a:buFont typeface="Times New Roman" panose="02020603050405020304" pitchFamily="18" charset="0"/>
              <a:buChar char="-"/>
            </a:pPr>
            <a:r>
              <a:rPr lang="en-IN" sz="1400" u="sng" kern="100" dirty="0">
                <a:solidFill>
                  <a:srgbClr val="FFFF99"/>
                </a:solidFill>
                <a:effectLst/>
                <a:latin typeface="Helvetica Neue" panose="020B0604020202020204" charset="0"/>
                <a:ea typeface="Calibri" panose="020F050202020403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https://airb.in/</a:t>
            </a:r>
            <a:endParaRPr lang="en-IN" sz="1050" kern="100" dirty="0">
              <a:solidFill>
                <a:srgbClr val="FFFF99"/>
              </a:solidFill>
              <a:effectLst/>
              <a:latin typeface="Helvetica Neue" panose="020B060402020202020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23663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57"/>
          <p:cNvSpPr txBox="1">
            <a:spLocks noGrp="1"/>
          </p:cNvSpPr>
          <p:nvPr>
            <p:ph type="subTitle" idx="4294967295"/>
          </p:nvPr>
        </p:nvSpPr>
        <p:spPr>
          <a:xfrm>
            <a:off x="348525" y="342900"/>
            <a:ext cx="1918200" cy="396600"/>
          </a:xfrm>
          <a:prstGeom prst="rect">
            <a:avLst/>
          </a:prstGeom>
        </p:spPr>
        <p:txBody>
          <a:bodyPr spcFirstLastPara="1" wrap="square" lIns="0" tIns="91425" rIns="0" bIns="91425" anchor="t" anchorCtr="0">
            <a:noAutofit/>
          </a:bodyPr>
          <a:lstStyle/>
          <a:p>
            <a:pPr marL="0" lvl="0" indent="0" algn="l" rtl="0">
              <a:spcBef>
                <a:spcPts val="0"/>
              </a:spcBef>
              <a:spcAft>
                <a:spcPts val="800"/>
              </a:spcAft>
              <a:buNone/>
            </a:pPr>
            <a:r>
              <a:rPr lang="en" sz="1000" b="1" dirty="0">
                <a:solidFill>
                  <a:schemeClr val="lt1"/>
                </a:solidFill>
                <a:latin typeface="Helvetica Neue"/>
                <a:ea typeface="Helvetica Neue"/>
                <a:cs typeface="Helvetica Neue"/>
                <a:sym typeface="Helvetica Neue"/>
              </a:rPr>
              <a:t>AGENDA</a:t>
            </a:r>
            <a:endParaRPr sz="1000" b="1" dirty="0">
              <a:solidFill>
                <a:schemeClr val="lt1"/>
              </a:solidFill>
              <a:latin typeface="Helvetica Neue"/>
              <a:ea typeface="Helvetica Neue"/>
              <a:cs typeface="Helvetica Neue"/>
              <a:sym typeface="Helvetica Neue"/>
            </a:endParaRPr>
          </a:p>
        </p:txBody>
      </p:sp>
      <p:cxnSp>
        <p:nvCxnSpPr>
          <p:cNvPr id="308" name="Google Shape;308;p57"/>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sp>
        <p:nvSpPr>
          <p:cNvPr id="309" name="Google Shape;309;p57" descr="agenda_0"/>
          <p:cNvSpPr txBox="1"/>
          <p:nvPr/>
        </p:nvSpPr>
        <p:spPr>
          <a:xfrm>
            <a:off x="370847" y="739500"/>
            <a:ext cx="4727426" cy="3534899"/>
          </a:xfrm>
          <a:prstGeom prst="rect">
            <a:avLst/>
          </a:prstGeom>
          <a:noFill/>
          <a:ln>
            <a:noFill/>
          </a:ln>
        </p:spPr>
        <p:txBody>
          <a:bodyPr spcFirstLastPara="1" wrap="square" lIns="0" tIns="91425" rIns="91425" bIns="0" anchor="b" anchorCtr="0">
            <a:noAutofit/>
          </a:bodyPr>
          <a:lstStyle/>
          <a:p>
            <a:pPr marL="0" lvl="0" indent="-203200" algn="l" rtl="0">
              <a:lnSpc>
                <a:spcPct val="150000"/>
              </a:lnSpc>
              <a:spcBef>
                <a:spcPts val="0"/>
              </a:spcBef>
              <a:spcAft>
                <a:spcPts val="0"/>
              </a:spcAft>
              <a:buClr>
                <a:schemeClr val="bg1"/>
              </a:buClr>
              <a:buSzPts val="1400"/>
              <a:buFont typeface="Helvetica Neue"/>
              <a:buChar char="•"/>
            </a:pPr>
            <a:r>
              <a:rPr lang="en" dirty="0">
                <a:solidFill>
                  <a:srgbClr val="FFFFFF"/>
                </a:solidFill>
                <a:latin typeface="Helvetica Neue"/>
                <a:ea typeface="Helvetica Neue"/>
                <a:cs typeface="Helvetica Neue"/>
                <a:sym typeface="Helvetica Neue"/>
              </a:rPr>
              <a:t>Objective</a:t>
            </a:r>
            <a:endParaRPr dirty="0">
              <a:solidFill>
                <a:srgbClr val="FFFFFF"/>
              </a:solidFill>
              <a:latin typeface="Helvetica Neue"/>
              <a:ea typeface="Helvetica Neue"/>
              <a:cs typeface="Helvetica Neue"/>
              <a:sym typeface="Helvetica Neue"/>
            </a:endParaRPr>
          </a:p>
          <a:p>
            <a:pPr marL="0" lvl="0" indent="-203200" algn="l" rtl="0">
              <a:lnSpc>
                <a:spcPct val="150000"/>
              </a:lnSpc>
              <a:spcBef>
                <a:spcPts val="0"/>
              </a:spcBef>
              <a:spcAft>
                <a:spcPts val="0"/>
              </a:spcAft>
              <a:buClr>
                <a:schemeClr val="bg1"/>
              </a:buClr>
              <a:buSzPts val="1400"/>
              <a:buFont typeface="Helvetica Neue"/>
              <a:buChar char="•"/>
            </a:pPr>
            <a:r>
              <a:rPr lang="en" dirty="0">
                <a:solidFill>
                  <a:srgbClr val="FFFFFF"/>
                </a:solidFill>
                <a:latin typeface="Helvetica Neue"/>
                <a:ea typeface="Helvetica Neue"/>
                <a:cs typeface="Helvetica Neue"/>
                <a:sym typeface="Helvetica Neue"/>
              </a:rPr>
              <a:t>Hardware Selection and Design</a:t>
            </a:r>
            <a:endParaRPr dirty="0">
              <a:solidFill>
                <a:srgbClr val="FFFFFF"/>
              </a:solidFill>
              <a:latin typeface="Helvetica Neue"/>
              <a:ea typeface="Helvetica Neue"/>
              <a:cs typeface="Helvetica Neue"/>
              <a:sym typeface="Helvetica Neue"/>
            </a:endParaRPr>
          </a:p>
          <a:p>
            <a:pPr marL="0" lvl="0" indent="-203200" algn="l" rtl="0">
              <a:lnSpc>
                <a:spcPct val="150000"/>
              </a:lnSpc>
              <a:spcBef>
                <a:spcPts val="0"/>
              </a:spcBef>
              <a:spcAft>
                <a:spcPts val="0"/>
              </a:spcAft>
              <a:buClr>
                <a:schemeClr val="bg1"/>
              </a:buClr>
              <a:buSzPts val="1400"/>
              <a:buFont typeface="Helvetica Neue"/>
              <a:buChar char="•"/>
            </a:pPr>
            <a:r>
              <a:rPr lang="en" dirty="0">
                <a:solidFill>
                  <a:srgbClr val="FFFFFF"/>
                </a:solidFill>
                <a:latin typeface="Helvetica Neue"/>
                <a:ea typeface="Helvetica Neue"/>
                <a:cs typeface="Helvetica Neue"/>
                <a:sym typeface="Helvetica Neue"/>
              </a:rPr>
              <a:t>Software Integration and Protocols</a:t>
            </a:r>
            <a:endParaRPr dirty="0">
              <a:solidFill>
                <a:srgbClr val="FFFFFF"/>
              </a:solidFill>
              <a:latin typeface="Helvetica Neue"/>
              <a:ea typeface="Helvetica Neue"/>
              <a:cs typeface="Helvetica Neue"/>
              <a:sym typeface="Helvetica Neue"/>
            </a:endParaRPr>
          </a:p>
          <a:p>
            <a:pPr marL="0" lvl="0" indent="-203200" algn="l" rtl="0">
              <a:lnSpc>
                <a:spcPct val="150000"/>
              </a:lnSpc>
              <a:spcBef>
                <a:spcPts val="0"/>
              </a:spcBef>
              <a:spcAft>
                <a:spcPts val="0"/>
              </a:spcAft>
              <a:buClr>
                <a:schemeClr val="bg1"/>
              </a:buClr>
              <a:buSzPts val="1400"/>
              <a:buFont typeface="Helvetica Neue"/>
              <a:buChar char="•"/>
            </a:pPr>
            <a:r>
              <a:rPr lang="en" dirty="0">
                <a:solidFill>
                  <a:srgbClr val="FFFFFF"/>
                </a:solidFill>
                <a:latin typeface="Helvetica Neue"/>
                <a:ea typeface="Helvetica Neue"/>
                <a:cs typeface="Helvetica Neue"/>
                <a:sym typeface="Helvetica Neue"/>
              </a:rPr>
              <a:t>Software Design</a:t>
            </a:r>
            <a:endParaRPr dirty="0">
              <a:solidFill>
                <a:srgbClr val="FFFFFF"/>
              </a:solidFill>
              <a:latin typeface="Helvetica Neue"/>
              <a:ea typeface="Helvetica Neue"/>
              <a:cs typeface="Helvetica Neue"/>
              <a:sym typeface="Helvetica Neue"/>
            </a:endParaRPr>
          </a:p>
          <a:p>
            <a:pPr marL="0" lvl="0" indent="-203200" algn="l" rtl="0">
              <a:lnSpc>
                <a:spcPct val="150000"/>
              </a:lnSpc>
              <a:spcBef>
                <a:spcPts val="0"/>
              </a:spcBef>
              <a:spcAft>
                <a:spcPts val="0"/>
              </a:spcAft>
              <a:buClr>
                <a:schemeClr val="bg1"/>
              </a:buClr>
              <a:buSzPts val="1400"/>
              <a:buFont typeface="Helvetica Neue"/>
              <a:buChar char="•"/>
            </a:pPr>
            <a:r>
              <a:rPr lang="en" dirty="0">
                <a:solidFill>
                  <a:srgbClr val="FFFFFF"/>
                </a:solidFill>
                <a:latin typeface="Helvetica Neue"/>
                <a:ea typeface="Helvetica Neue"/>
                <a:cs typeface="Helvetica Neue"/>
                <a:sym typeface="Helvetica Neue"/>
              </a:rPr>
              <a:t>Integration of End, Edge, and Cloud</a:t>
            </a:r>
            <a:endParaRPr dirty="0">
              <a:solidFill>
                <a:srgbClr val="FFFFFF"/>
              </a:solidFill>
              <a:latin typeface="Helvetica Neue"/>
              <a:ea typeface="Helvetica Neue"/>
              <a:cs typeface="Helvetica Neue"/>
              <a:sym typeface="Helvetica Neue"/>
            </a:endParaRPr>
          </a:p>
          <a:p>
            <a:pPr marL="0" lvl="0" indent="-203200" algn="l" rtl="0">
              <a:lnSpc>
                <a:spcPct val="150000"/>
              </a:lnSpc>
              <a:spcBef>
                <a:spcPts val="0"/>
              </a:spcBef>
              <a:spcAft>
                <a:spcPts val="0"/>
              </a:spcAft>
              <a:buClr>
                <a:schemeClr val="bg1"/>
              </a:buClr>
              <a:buSzPts val="1400"/>
              <a:buFont typeface="Helvetica Neue"/>
              <a:buChar char="•"/>
            </a:pPr>
            <a:r>
              <a:rPr lang="en" dirty="0">
                <a:solidFill>
                  <a:srgbClr val="FFFFFF"/>
                </a:solidFill>
                <a:latin typeface="Helvetica Neue"/>
                <a:ea typeface="Helvetica Neue"/>
                <a:cs typeface="Helvetica Neue"/>
                <a:sym typeface="Helvetica Neue"/>
              </a:rPr>
              <a:t>Data Accumulation and Processing</a:t>
            </a:r>
            <a:endParaRPr dirty="0">
              <a:solidFill>
                <a:srgbClr val="FFFFFF"/>
              </a:solidFill>
              <a:latin typeface="Helvetica Neue"/>
              <a:ea typeface="Helvetica Neue"/>
              <a:cs typeface="Helvetica Neue"/>
              <a:sym typeface="Helvetica Neue"/>
            </a:endParaRPr>
          </a:p>
          <a:p>
            <a:pPr marL="0" lvl="0" indent="-203200" algn="l" rtl="0">
              <a:lnSpc>
                <a:spcPct val="150000"/>
              </a:lnSpc>
              <a:spcBef>
                <a:spcPts val="0"/>
              </a:spcBef>
              <a:spcAft>
                <a:spcPts val="0"/>
              </a:spcAft>
              <a:buClr>
                <a:schemeClr val="bg1"/>
              </a:buClr>
              <a:buSzPts val="1400"/>
              <a:buFont typeface="Helvetica Neue"/>
              <a:buChar char="•"/>
            </a:pPr>
            <a:r>
              <a:rPr lang="en" dirty="0">
                <a:solidFill>
                  <a:srgbClr val="FFFFFF"/>
                </a:solidFill>
                <a:latin typeface="Helvetica Neue"/>
                <a:ea typeface="Helvetica Neue"/>
                <a:cs typeface="Helvetica Neue"/>
                <a:sym typeface="Helvetica Neue"/>
              </a:rPr>
              <a:t>IoT Analytics and Outcomes</a:t>
            </a:r>
            <a:endParaRPr dirty="0">
              <a:solidFill>
                <a:srgbClr val="FFFFFF"/>
              </a:solidFill>
              <a:latin typeface="Helvetica Neue"/>
              <a:ea typeface="Helvetica Neue"/>
              <a:cs typeface="Helvetica Neue"/>
              <a:sym typeface="Helvetica Neue"/>
            </a:endParaRPr>
          </a:p>
          <a:p>
            <a:pPr marL="0" lvl="0" indent="-203200" algn="l" rtl="0">
              <a:lnSpc>
                <a:spcPct val="150000"/>
              </a:lnSpc>
              <a:spcBef>
                <a:spcPts val="0"/>
              </a:spcBef>
              <a:spcAft>
                <a:spcPts val="0"/>
              </a:spcAft>
              <a:buClr>
                <a:schemeClr val="bg1"/>
              </a:buClr>
              <a:buSzPts val="1400"/>
              <a:buFont typeface="Helvetica Neue"/>
              <a:buChar char="•"/>
            </a:pPr>
            <a:r>
              <a:rPr lang="en" dirty="0">
                <a:solidFill>
                  <a:srgbClr val="FFFFFF"/>
                </a:solidFill>
                <a:latin typeface="Helvetica Neue"/>
                <a:ea typeface="Helvetica Neue"/>
                <a:cs typeface="Helvetica Neue"/>
                <a:sym typeface="Helvetica Neue"/>
              </a:rPr>
              <a:t>Conclusion and Future Scope</a:t>
            </a:r>
            <a:endParaRPr dirty="0">
              <a:solidFill>
                <a:srgbClr val="FFFFFF"/>
              </a:solidFill>
              <a:latin typeface="Helvetica Neue"/>
              <a:ea typeface="Helvetica Neue"/>
              <a:cs typeface="Helvetica Neue"/>
              <a:sym typeface="Helvetica Neue"/>
            </a:endParaRPr>
          </a:p>
        </p:txBody>
      </p:sp>
      <p:cxnSp>
        <p:nvCxnSpPr>
          <p:cNvPr id="310" name="Google Shape;310;p57"/>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11" name="Google Shape;311;p57"/>
          <p:cNvCxnSpPr>
            <a:cxnSpLocks/>
          </p:cNvCxnSpPr>
          <p:nvPr/>
        </p:nvCxnSpPr>
        <p:spPr>
          <a:xfrm>
            <a:off x="348525" y="651811"/>
            <a:ext cx="524686" cy="0"/>
          </a:xfrm>
          <a:prstGeom prst="straightConnector1">
            <a:avLst/>
          </a:prstGeom>
          <a:noFill/>
          <a:ln w="76200" cap="flat" cmpd="sng">
            <a:solidFill>
              <a:schemeClr val="accent1"/>
            </a:solidFill>
            <a:prstDash val="solid"/>
            <a:round/>
            <a:headEnd type="none" w="med" len="med"/>
            <a:tailEnd type="none" w="med" len="med"/>
          </a:ln>
        </p:spPr>
      </p:cxnSp>
      <p:pic>
        <p:nvPicPr>
          <p:cNvPr id="5" name="Picture 4" descr="A hand holding a phone&#10;&#10;Description automatically generated">
            <a:extLst>
              <a:ext uri="{FF2B5EF4-FFF2-40B4-BE49-F238E27FC236}">
                <a16:creationId xmlns:a16="http://schemas.microsoft.com/office/drawing/2014/main" id="{BD321BB1-3408-B29E-E559-9911C0F50B99}"/>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572000" y="1228006"/>
            <a:ext cx="3819620" cy="2696861"/>
          </a:xfrm>
          <a:prstGeom prst="rect">
            <a:avLst/>
          </a:prstGeom>
        </p:spPr>
      </p:pic>
      <p:sp>
        <p:nvSpPr>
          <p:cNvPr id="6" name="TextBox 5">
            <a:extLst>
              <a:ext uri="{FF2B5EF4-FFF2-40B4-BE49-F238E27FC236}">
                <a16:creationId xmlns:a16="http://schemas.microsoft.com/office/drawing/2014/main" id="{C15B8483-4D25-9948-EA13-F64282C996FF}"/>
              </a:ext>
            </a:extLst>
          </p:cNvPr>
          <p:cNvSpPr txBox="1"/>
          <p:nvPr/>
        </p:nvSpPr>
        <p:spPr>
          <a:xfrm>
            <a:off x="5136374" y="4034668"/>
            <a:ext cx="3255245" cy="369332"/>
          </a:xfrm>
          <a:prstGeom prst="rect">
            <a:avLst/>
          </a:prstGeom>
          <a:noFill/>
        </p:spPr>
        <p:txBody>
          <a:bodyPr wrap="square" rtlCol="0">
            <a:spAutoFit/>
          </a:bodyPr>
          <a:lstStyle/>
          <a:p>
            <a:r>
              <a:rPr lang="en-IN" sz="900">
                <a:hlinkClick r:id="rId4" tooltip="https://technofaq.org/posts/2019/08/how-to-develop-an-iot-app-5-basic-steps/"/>
              </a:rPr>
              <a:t>This Photo</a:t>
            </a:r>
            <a:r>
              <a:rPr lang="en-IN" sz="900"/>
              <a:t> by Unknown Author is licensed under </a:t>
            </a:r>
            <a:r>
              <a:rPr lang="en-IN" sz="900">
                <a:hlinkClick r:id="rId5" tooltip="https://creativecommons.org/licenses/by-nc-sa/3.0/"/>
              </a:rPr>
              <a:t>CC BY-SA-NC</a:t>
            </a:r>
            <a:endParaRPr lang="en-IN" sz="9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5"/>
        <p:cNvGrpSpPr/>
        <p:nvPr/>
      </p:nvGrpSpPr>
      <p:grpSpPr>
        <a:xfrm>
          <a:off x="0" y="0"/>
          <a:ext cx="0" cy="0"/>
          <a:chOff x="0" y="0"/>
          <a:chExt cx="0" cy="0"/>
        </a:xfrm>
      </p:grpSpPr>
      <p:sp>
        <p:nvSpPr>
          <p:cNvPr id="316" name="Google Shape;316;p58" descr="title"/>
          <p:cNvSpPr txBox="1">
            <a:spLocks noGrp="1"/>
          </p:cNvSpPr>
          <p:nvPr>
            <p:ph type="title"/>
          </p:nvPr>
        </p:nvSpPr>
        <p:spPr>
          <a:xfrm>
            <a:off x="348525" y="384525"/>
            <a:ext cx="5367600" cy="9846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sz="1000" dirty="0">
                <a:solidFill>
                  <a:schemeClr val="lt1"/>
                </a:solidFill>
                <a:latin typeface="Helvetica Neue"/>
                <a:ea typeface="Helvetica Neue"/>
                <a:cs typeface="Helvetica Neue"/>
                <a:sym typeface="Helvetica Neue"/>
              </a:rPr>
              <a:t>Objective</a:t>
            </a:r>
            <a:endParaRPr sz="1000" dirty="0">
              <a:solidFill>
                <a:schemeClr val="lt1"/>
              </a:solidFill>
              <a:latin typeface="Helvetica Neue"/>
              <a:ea typeface="Helvetica Neue"/>
              <a:cs typeface="Helvetica Neue"/>
              <a:sym typeface="Helvetica Neue"/>
            </a:endParaRPr>
          </a:p>
        </p:txBody>
      </p:sp>
      <p:sp>
        <p:nvSpPr>
          <p:cNvPr id="317" name="Google Shape;317;p58" descr="detail_0"/>
          <p:cNvSpPr txBox="1">
            <a:spLocks noGrp="1"/>
          </p:cNvSpPr>
          <p:nvPr>
            <p:ph type="body" idx="1"/>
          </p:nvPr>
        </p:nvSpPr>
        <p:spPr>
          <a:xfrm>
            <a:off x="631097" y="1309939"/>
            <a:ext cx="5367600" cy="2684998"/>
          </a:xfrm>
          <a:prstGeom prst="rect">
            <a:avLst/>
          </a:prstGeom>
        </p:spPr>
        <p:txBody>
          <a:bodyPr spcFirstLastPara="1" wrap="square" lIns="0" tIns="91425" rIns="91425" bIns="91425" anchor="b" anchorCtr="0">
            <a:noAutofit/>
          </a:bodyPr>
          <a:lstStyle/>
          <a:p>
            <a:pPr marL="0" lvl="0" indent="0" algn="l" rtl="0">
              <a:lnSpc>
                <a:spcPct val="115000"/>
              </a:lnSpc>
              <a:spcBef>
                <a:spcPts val="0"/>
              </a:spcBef>
              <a:spcAft>
                <a:spcPts val="1500"/>
              </a:spcAft>
              <a:buNone/>
            </a:pPr>
            <a:r>
              <a:rPr lang="en-US" sz="1800" dirty="0">
                <a:solidFill>
                  <a:schemeClr val="lt1"/>
                </a:solidFill>
                <a:latin typeface="Helvetica Neue"/>
                <a:ea typeface="Helvetica Neue"/>
                <a:cs typeface="Helvetica Neue"/>
                <a:sym typeface="Helvetica Neue"/>
              </a:rPr>
              <a:t>The project aims to design and implement a smart waste management system using IoT technology to enhance efficiency, reduce costs, promote sustainability, and utilize data analytics. Specific objectives include real-time monitoring, automatic updates, optimized collection routes, data analysis, and a user-friendly interface.</a:t>
            </a:r>
            <a:endParaRPr lang="en-US" dirty="0">
              <a:solidFill>
                <a:schemeClr val="lt1"/>
              </a:solidFill>
              <a:latin typeface="Helvetica Neue"/>
              <a:ea typeface="Helvetica Neue"/>
              <a:cs typeface="Helvetica Neue"/>
              <a:sym typeface="Helvetica Neue"/>
            </a:endParaRPr>
          </a:p>
        </p:txBody>
      </p:sp>
      <p:cxnSp>
        <p:nvCxnSpPr>
          <p:cNvPr id="318" name="Google Shape;318;p58"/>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19" name="Google Shape;319;p58"/>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pic>
        <p:nvPicPr>
          <p:cNvPr id="3" name="Picture 2">
            <a:extLst>
              <a:ext uri="{FF2B5EF4-FFF2-40B4-BE49-F238E27FC236}">
                <a16:creationId xmlns:a16="http://schemas.microsoft.com/office/drawing/2014/main" id="{730C4B2B-33DC-9FDE-1C65-378CDB5BD17A}"/>
              </a:ext>
            </a:extLst>
          </p:cNvPr>
          <p:cNvPicPr>
            <a:picLocks noChangeAspect="1"/>
          </p:cNvPicPr>
          <p:nvPr/>
        </p:nvPicPr>
        <p:blipFill>
          <a:blip r:embed="rId3"/>
          <a:stretch>
            <a:fillRect/>
          </a:stretch>
        </p:blipFill>
        <p:spPr>
          <a:xfrm>
            <a:off x="8169683" y="499812"/>
            <a:ext cx="625642" cy="5695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29"/>
        <p:cNvGrpSpPr/>
        <p:nvPr/>
      </p:nvGrpSpPr>
      <p:grpSpPr>
        <a:xfrm>
          <a:off x="0" y="0"/>
          <a:ext cx="0" cy="0"/>
          <a:chOff x="0" y="0"/>
          <a:chExt cx="0" cy="0"/>
        </a:xfrm>
      </p:grpSpPr>
      <p:sp>
        <p:nvSpPr>
          <p:cNvPr id="330" name="Google Shape;330;p59" descr="title"/>
          <p:cNvSpPr txBox="1">
            <a:spLocks noGrp="1"/>
          </p:cNvSpPr>
          <p:nvPr>
            <p:ph type="title"/>
          </p:nvPr>
        </p:nvSpPr>
        <p:spPr>
          <a:xfrm>
            <a:off x="348525" y="356200"/>
            <a:ext cx="5367600" cy="5595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sz="1000" dirty="0">
                <a:solidFill>
                  <a:schemeClr val="lt1"/>
                </a:solidFill>
                <a:latin typeface="Helvetica Neue"/>
                <a:ea typeface="Helvetica Neue"/>
                <a:cs typeface="Helvetica Neue"/>
                <a:sym typeface="Helvetica Neue"/>
              </a:rPr>
              <a:t>Hardware Selection and Design</a:t>
            </a:r>
            <a:endParaRPr sz="1000" dirty="0">
              <a:solidFill>
                <a:schemeClr val="lt1"/>
              </a:solidFill>
              <a:latin typeface="Helvetica Neue"/>
              <a:ea typeface="Helvetica Neue"/>
              <a:cs typeface="Helvetica Neue"/>
              <a:sym typeface="Helvetica Neue"/>
            </a:endParaRPr>
          </a:p>
        </p:txBody>
      </p:sp>
      <p:cxnSp>
        <p:nvCxnSpPr>
          <p:cNvPr id="331" name="Google Shape;331;p59"/>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32" name="Google Shape;332;p59"/>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sp>
        <p:nvSpPr>
          <p:cNvPr id="333" name="Google Shape;333;p59" descr="header_0"/>
          <p:cNvSpPr txBox="1">
            <a:spLocks noGrp="1"/>
          </p:cNvSpPr>
          <p:nvPr>
            <p:ph type="subTitle" idx="4294967295"/>
          </p:nvPr>
        </p:nvSpPr>
        <p:spPr>
          <a:xfrm>
            <a:off x="348525" y="2356275"/>
            <a:ext cx="2509500" cy="620700"/>
          </a:xfrm>
          <a:prstGeom prst="rect">
            <a:avLst/>
          </a:prstGeom>
        </p:spPr>
        <p:txBody>
          <a:bodyPr spcFirstLastPara="1" wrap="square" lIns="0" tIns="91425" rIns="91425" bIns="91425" anchor="t" anchorCtr="0">
            <a:noAutofit/>
          </a:bodyPr>
          <a:lstStyle/>
          <a:p>
            <a:pPr marL="0" lvl="0" indent="0" algn="ctr" rtl="0">
              <a:spcBef>
                <a:spcPts val="0"/>
              </a:spcBef>
              <a:spcAft>
                <a:spcPts val="800"/>
              </a:spcAft>
              <a:buNone/>
            </a:pPr>
            <a:r>
              <a:rPr lang="en" sz="1200">
                <a:solidFill>
                  <a:schemeClr val="lt1"/>
                </a:solidFill>
                <a:latin typeface="Helvetica Neue"/>
                <a:ea typeface="Helvetica Neue"/>
                <a:cs typeface="Helvetica Neue"/>
                <a:sym typeface="Helvetica Neue"/>
              </a:rPr>
              <a:t>Ultrasonic Sensor</a:t>
            </a:r>
            <a:endParaRPr sz="1200">
              <a:solidFill>
                <a:schemeClr val="lt1"/>
              </a:solidFill>
              <a:latin typeface="Helvetica Neue"/>
              <a:ea typeface="Helvetica Neue"/>
              <a:cs typeface="Helvetica Neue"/>
              <a:sym typeface="Helvetica Neue"/>
            </a:endParaRPr>
          </a:p>
        </p:txBody>
      </p:sp>
      <p:sp>
        <p:nvSpPr>
          <p:cNvPr id="334" name="Google Shape;334;p59" descr="header_1"/>
          <p:cNvSpPr txBox="1">
            <a:spLocks noGrp="1"/>
          </p:cNvSpPr>
          <p:nvPr>
            <p:ph type="subTitle" idx="4294967295"/>
          </p:nvPr>
        </p:nvSpPr>
        <p:spPr>
          <a:xfrm>
            <a:off x="3264859" y="2356275"/>
            <a:ext cx="2509500" cy="620700"/>
          </a:xfrm>
          <a:prstGeom prst="rect">
            <a:avLst/>
          </a:prstGeom>
        </p:spPr>
        <p:txBody>
          <a:bodyPr spcFirstLastPara="1" wrap="square" lIns="0" tIns="91425" rIns="91425" bIns="91425" anchor="t" anchorCtr="0">
            <a:noAutofit/>
          </a:bodyPr>
          <a:lstStyle/>
          <a:p>
            <a:pPr marL="0" lvl="0" indent="0" algn="ctr" rtl="0">
              <a:spcBef>
                <a:spcPts val="0"/>
              </a:spcBef>
              <a:spcAft>
                <a:spcPts val="800"/>
              </a:spcAft>
              <a:buNone/>
            </a:pPr>
            <a:r>
              <a:rPr lang="en" sz="1200" dirty="0">
                <a:solidFill>
                  <a:schemeClr val="lt1"/>
                </a:solidFill>
                <a:latin typeface="Helvetica Neue"/>
                <a:ea typeface="Helvetica Neue"/>
                <a:cs typeface="Helvetica Neue"/>
                <a:sym typeface="Helvetica Neue"/>
              </a:rPr>
              <a:t>End Device - ESP32</a:t>
            </a:r>
            <a:endParaRPr sz="1200" dirty="0">
              <a:solidFill>
                <a:schemeClr val="lt1"/>
              </a:solidFill>
              <a:latin typeface="Helvetica Neue"/>
              <a:ea typeface="Helvetica Neue"/>
              <a:cs typeface="Helvetica Neue"/>
              <a:sym typeface="Helvetica Neue"/>
            </a:endParaRPr>
          </a:p>
        </p:txBody>
      </p:sp>
      <p:sp>
        <p:nvSpPr>
          <p:cNvPr id="335" name="Google Shape;335;p59" descr="header_2"/>
          <p:cNvSpPr txBox="1">
            <a:spLocks noGrp="1"/>
          </p:cNvSpPr>
          <p:nvPr>
            <p:ph type="subTitle" idx="4294967295"/>
          </p:nvPr>
        </p:nvSpPr>
        <p:spPr>
          <a:xfrm>
            <a:off x="6181174" y="2356275"/>
            <a:ext cx="2509500" cy="620700"/>
          </a:xfrm>
          <a:prstGeom prst="rect">
            <a:avLst/>
          </a:prstGeom>
        </p:spPr>
        <p:txBody>
          <a:bodyPr spcFirstLastPara="1" wrap="square" lIns="0" tIns="91425" rIns="91425" bIns="91425" anchor="t" anchorCtr="0">
            <a:noAutofit/>
          </a:bodyPr>
          <a:lstStyle/>
          <a:p>
            <a:pPr marL="0" lvl="0" indent="0" algn="ctr" rtl="0">
              <a:spcBef>
                <a:spcPts val="0"/>
              </a:spcBef>
              <a:spcAft>
                <a:spcPts val="800"/>
              </a:spcAft>
              <a:buNone/>
            </a:pPr>
            <a:r>
              <a:rPr lang="en" sz="1200" dirty="0">
                <a:solidFill>
                  <a:schemeClr val="lt1"/>
                </a:solidFill>
                <a:latin typeface="Helvetica Neue"/>
                <a:ea typeface="Helvetica Neue"/>
                <a:cs typeface="Helvetica Neue"/>
                <a:sym typeface="Helvetica Neue"/>
              </a:rPr>
              <a:t>Lora Gateway - ESP32</a:t>
            </a:r>
            <a:endParaRPr sz="1200" dirty="0">
              <a:solidFill>
                <a:schemeClr val="lt1"/>
              </a:solidFill>
              <a:latin typeface="Helvetica Neue"/>
              <a:ea typeface="Helvetica Neue"/>
              <a:cs typeface="Helvetica Neue"/>
              <a:sym typeface="Helvetica Neue"/>
            </a:endParaRPr>
          </a:p>
        </p:txBody>
      </p:sp>
      <p:sp>
        <p:nvSpPr>
          <p:cNvPr id="336" name="Google Shape;336;p59" descr="detail_0"/>
          <p:cNvSpPr txBox="1">
            <a:spLocks noGrp="1"/>
          </p:cNvSpPr>
          <p:nvPr>
            <p:ph type="body" idx="1"/>
          </p:nvPr>
        </p:nvSpPr>
        <p:spPr>
          <a:xfrm>
            <a:off x="348525" y="3040566"/>
            <a:ext cx="2509500" cy="1442224"/>
          </a:xfrm>
          <a:prstGeom prst="rect">
            <a:avLst/>
          </a:prstGeom>
        </p:spPr>
        <p:txBody>
          <a:bodyPr spcFirstLastPara="1" wrap="square" lIns="0" tIns="91425" rIns="0" bIns="91425" anchor="ctr" anchorCtr="0">
            <a:noAutofit/>
          </a:bodyPr>
          <a:lstStyle/>
          <a:p>
            <a:pPr marL="0" lvl="0" indent="0" algn="ctr" rtl="0">
              <a:lnSpc>
                <a:spcPct val="115000"/>
              </a:lnSpc>
              <a:spcBef>
                <a:spcPts val="0"/>
              </a:spcBef>
              <a:spcAft>
                <a:spcPts val="1000"/>
              </a:spcAft>
              <a:buNone/>
            </a:pPr>
            <a:r>
              <a:rPr lang="en-US" sz="900" dirty="0">
                <a:solidFill>
                  <a:schemeClr val="lt1"/>
                </a:solidFill>
                <a:latin typeface="Helvetica Neue"/>
                <a:ea typeface="Helvetica Neue"/>
                <a:cs typeface="Helvetica Neue"/>
                <a:sym typeface="Helvetica Neue"/>
              </a:rPr>
              <a:t>Measures the fill level of waste bins by emitting sound waves and detecting the time it takes for the echo to return, determining the bin's fill level.</a:t>
            </a:r>
          </a:p>
          <a:p>
            <a:pPr marL="0" lvl="0" indent="0" algn="ctr" rtl="0">
              <a:lnSpc>
                <a:spcPct val="115000"/>
              </a:lnSpc>
              <a:spcBef>
                <a:spcPts val="0"/>
              </a:spcBef>
              <a:spcAft>
                <a:spcPts val="1000"/>
              </a:spcAft>
              <a:buNone/>
            </a:pPr>
            <a:r>
              <a:rPr lang="en-US" sz="900" dirty="0">
                <a:solidFill>
                  <a:schemeClr val="lt1"/>
                </a:solidFill>
                <a:latin typeface="Helvetica Neue"/>
                <a:ea typeface="Helvetica Neue"/>
                <a:cs typeface="Helvetica Neue"/>
                <a:sym typeface="Helvetica Neue"/>
              </a:rPr>
              <a:t>Chosen for accuracy, range, and reliability in various environmental conditions.</a:t>
            </a:r>
          </a:p>
          <a:p>
            <a:pPr marL="0" lvl="0" indent="0" algn="ctr" rtl="0">
              <a:lnSpc>
                <a:spcPct val="115000"/>
              </a:lnSpc>
              <a:spcBef>
                <a:spcPts val="0"/>
              </a:spcBef>
              <a:spcAft>
                <a:spcPts val="1000"/>
              </a:spcAft>
              <a:buNone/>
            </a:pPr>
            <a:r>
              <a:rPr lang="en-US" sz="900" dirty="0">
                <a:solidFill>
                  <a:schemeClr val="lt1"/>
                </a:solidFill>
                <a:latin typeface="Helvetica Neue"/>
                <a:ea typeface="Helvetica Neue"/>
                <a:cs typeface="Helvetica Neue"/>
                <a:sym typeface="Helvetica Neue"/>
              </a:rPr>
              <a:t>Positioned inside the waste bin at the top to measure the distance to the waste surface.</a:t>
            </a:r>
            <a:endParaRPr sz="900">
              <a:solidFill>
                <a:schemeClr val="lt1"/>
              </a:solidFill>
              <a:latin typeface="Helvetica Neue"/>
              <a:ea typeface="Helvetica Neue"/>
              <a:cs typeface="Helvetica Neue"/>
              <a:sym typeface="Helvetica Neue"/>
            </a:endParaRPr>
          </a:p>
        </p:txBody>
      </p:sp>
      <p:sp>
        <p:nvSpPr>
          <p:cNvPr id="337" name="Google Shape;337;p59" descr="detail_1"/>
          <p:cNvSpPr txBox="1">
            <a:spLocks noGrp="1"/>
          </p:cNvSpPr>
          <p:nvPr>
            <p:ph type="body" idx="1"/>
          </p:nvPr>
        </p:nvSpPr>
        <p:spPr>
          <a:xfrm>
            <a:off x="3264850" y="2976974"/>
            <a:ext cx="2509500" cy="1571100"/>
          </a:xfrm>
          <a:prstGeom prst="rect">
            <a:avLst/>
          </a:prstGeom>
        </p:spPr>
        <p:txBody>
          <a:bodyPr spcFirstLastPara="1" wrap="square" lIns="0" tIns="91425" rIns="0" bIns="91425" anchor="ctr" anchorCtr="0">
            <a:noAutofit/>
          </a:bodyPr>
          <a:lstStyle/>
          <a:p>
            <a:pPr marL="0" lvl="0" indent="0" algn="ctr" rtl="0">
              <a:lnSpc>
                <a:spcPct val="115000"/>
              </a:lnSpc>
              <a:spcBef>
                <a:spcPts val="0"/>
              </a:spcBef>
              <a:spcAft>
                <a:spcPts val="1000"/>
              </a:spcAft>
              <a:buNone/>
            </a:pPr>
            <a:r>
              <a:rPr lang="en" sz="1000">
                <a:solidFill>
                  <a:schemeClr val="lt1"/>
                </a:solidFill>
                <a:latin typeface="Helvetica Neue"/>
                <a:ea typeface="Helvetica Neue"/>
                <a:cs typeface="Helvetica Neue"/>
                <a:sym typeface="Helvetica Neue"/>
              </a:rPr>
              <a:t>Connected to the ultrasonic sensor, collects sensor data, and transmits it using the LoRa communication module.</a:t>
            </a:r>
            <a:endParaRPr sz="1000">
              <a:solidFill>
                <a:schemeClr val="lt1"/>
              </a:solidFill>
              <a:latin typeface="Helvetica Neue"/>
              <a:ea typeface="Helvetica Neue"/>
              <a:cs typeface="Helvetica Neue"/>
              <a:sym typeface="Helvetica Neue"/>
            </a:endParaRPr>
          </a:p>
        </p:txBody>
      </p:sp>
      <p:sp>
        <p:nvSpPr>
          <p:cNvPr id="338" name="Google Shape;338;p59" descr="detail_2"/>
          <p:cNvSpPr txBox="1">
            <a:spLocks noGrp="1"/>
          </p:cNvSpPr>
          <p:nvPr>
            <p:ph type="body" idx="1"/>
          </p:nvPr>
        </p:nvSpPr>
        <p:spPr>
          <a:xfrm>
            <a:off x="6181150" y="2976974"/>
            <a:ext cx="2509500" cy="1571100"/>
          </a:xfrm>
          <a:prstGeom prst="rect">
            <a:avLst/>
          </a:prstGeom>
        </p:spPr>
        <p:txBody>
          <a:bodyPr spcFirstLastPara="1" wrap="square" lIns="0" tIns="91425" rIns="0" bIns="91425" anchor="ctr" anchorCtr="0">
            <a:noAutofit/>
          </a:bodyPr>
          <a:lstStyle/>
          <a:p>
            <a:pPr marL="0" lvl="0" indent="0" algn="ctr" rtl="0">
              <a:lnSpc>
                <a:spcPct val="115000"/>
              </a:lnSpc>
              <a:spcBef>
                <a:spcPts val="0"/>
              </a:spcBef>
              <a:spcAft>
                <a:spcPts val="1000"/>
              </a:spcAft>
              <a:buNone/>
            </a:pPr>
            <a:r>
              <a:rPr lang="en" sz="1000">
                <a:solidFill>
                  <a:schemeClr val="lt1"/>
                </a:solidFill>
                <a:latin typeface="Helvetica Neue"/>
                <a:ea typeface="Helvetica Neue"/>
                <a:cs typeface="Helvetica Neue"/>
                <a:sym typeface="Helvetica Neue"/>
              </a:rPr>
              <a:t>Equipped with both LoRa and Wi-Fi modules. Receives data from the bin ESP32 via LoRa and uploads it to the cloud through Wi-Fi.</a:t>
            </a:r>
            <a:endParaRPr sz="1000">
              <a:solidFill>
                <a:schemeClr val="lt1"/>
              </a:solidFill>
              <a:latin typeface="Helvetica Neue"/>
              <a:ea typeface="Helvetica Neue"/>
              <a:cs typeface="Helvetica Neue"/>
              <a:sym typeface="Helvetica Neue"/>
            </a:endParaRPr>
          </a:p>
        </p:txBody>
      </p:sp>
      <p:cxnSp>
        <p:nvCxnSpPr>
          <p:cNvPr id="339" name="Google Shape;339;p59"/>
          <p:cNvCxnSpPr/>
          <p:nvPr/>
        </p:nvCxnSpPr>
        <p:spPr>
          <a:xfrm>
            <a:off x="1229325" y="2976975"/>
            <a:ext cx="747900" cy="0"/>
          </a:xfrm>
          <a:prstGeom prst="straightConnector1">
            <a:avLst/>
          </a:prstGeom>
          <a:noFill/>
          <a:ln w="76200" cap="flat" cmpd="sng">
            <a:solidFill>
              <a:schemeClr val="accent1"/>
            </a:solidFill>
            <a:prstDash val="solid"/>
            <a:round/>
            <a:headEnd type="none" w="med" len="med"/>
            <a:tailEnd type="none" w="med" len="med"/>
          </a:ln>
        </p:spPr>
      </p:cxnSp>
      <p:cxnSp>
        <p:nvCxnSpPr>
          <p:cNvPr id="340" name="Google Shape;340;p59"/>
          <p:cNvCxnSpPr/>
          <p:nvPr/>
        </p:nvCxnSpPr>
        <p:spPr>
          <a:xfrm>
            <a:off x="4145650" y="2976975"/>
            <a:ext cx="747900" cy="0"/>
          </a:xfrm>
          <a:prstGeom prst="straightConnector1">
            <a:avLst/>
          </a:prstGeom>
          <a:noFill/>
          <a:ln w="76200" cap="flat" cmpd="sng">
            <a:solidFill>
              <a:schemeClr val="accent1"/>
            </a:solidFill>
            <a:prstDash val="solid"/>
            <a:round/>
            <a:headEnd type="none" w="med" len="med"/>
            <a:tailEnd type="none" w="med" len="med"/>
          </a:ln>
        </p:spPr>
      </p:cxnSp>
      <p:cxnSp>
        <p:nvCxnSpPr>
          <p:cNvPr id="341" name="Google Shape;341;p59"/>
          <p:cNvCxnSpPr/>
          <p:nvPr/>
        </p:nvCxnSpPr>
        <p:spPr>
          <a:xfrm>
            <a:off x="7061950" y="2976975"/>
            <a:ext cx="747900" cy="0"/>
          </a:xfrm>
          <a:prstGeom prst="straightConnector1">
            <a:avLst/>
          </a:prstGeom>
          <a:noFill/>
          <a:ln w="76200" cap="flat" cmpd="sng">
            <a:solidFill>
              <a:schemeClr val="accent1"/>
            </a:solidFill>
            <a:prstDash val="solid"/>
            <a:round/>
            <a:headEnd type="none" w="med" len="med"/>
            <a:tailEnd type="none" w="med" len="med"/>
          </a:ln>
        </p:spPr>
      </p:cxnSp>
      <p:pic>
        <p:nvPicPr>
          <p:cNvPr id="343" name="Google Shape;343;p59"/>
          <p:cNvPicPr preferRelativeResize="0"/>
          <p:nvPr/>
        </p:nvPicPr>
        <p:blipFill rotWithShape="1">
          <a:blip r:embed="rId3">
            <a:alphaModFix/>
          </a:blip>
          <a:srcRect l="7511" r="7511"/>
          <a:stretch/>
        </p:blipFill>
        <p:spPr>
          <a:xfrm>
            <a:off x="3925239" y="1065578"/>
            <a:ext cx="1188722" cy="1188718"/>
          </a:xfrm>
          <a:prstGeom prst="rect">
            <a:avLst/>
          </a:prstGeom>
          <a:noFill/>
          <a:ln>
            <a:noFill/>
          </a:ln>
        </p:spPr>
      </p:pic>
      <p:pic>
        <p:nvPicPr>
          <p:cNvPr id="1026" name="Picture 2" descr="Hc-SR04 Ultrasonic Sensor at Rs 65 ...">
            <a:extLst>
              <a:ext uri="{FF2B5EF4-FFF2-40B4-BE49-F238E27FC236}">
                <a16:creationId xmlns:a16="http://schemas.microsoft.com/office/drawing/2014/main" id="{8D0C5D7F-94C2-19E0-A5E9-4047B7B65B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8327" y="1015150"/>
            <a:ext cx="1331553" cy="1331553"/>
          </a:xfrm>
          <a:prstGeom prst="rect">
            <a:avLst/>
          </a:prstGeom>
          <a:noFill/>
          <a:extLst>
            <a:ext uri="{909E8E84-426E-40DD-AFC4-6F175D3DCCD1}">
              <a14:hiddenFill xmlns:a14="http://schemas.microsoft.com/office/drawing/2010/main">
                <a:solidFill>
                  <a:srgbClr val="FFFFFF"/>
                </a:solidFill>
              </a14:hiddenFill>
            </a:ext>
          </a:extLst>
        </p:spPr>
      </p:pic>
      <p:pic>
        <p:nvPicPr>
          <p:cNvPr id="2" name="Google Shape;343;p59">
            <a:extLst>
              <a:ext uri="{FF2B5EF4-FFF2-40B4-BE49-F238E27FC236}">
                <a16:creationId xmlns:a16="http://schemas.microsoft.com/office/drawing/2014/main" id="{F97AE855-2E1E-228A-9BB9-9C0D9152B0FB}"/>
              </a:ext>
            </a:extLst>
          </p:cNvPr>
          <p:cNvPicPr preferRelativeResize="0"/>
          <p:nvPr/>
        </p:nvPicPr>
        <p:blipFill rotWithShape="1">
          <a:blip r:embed="rId3">
            <a:alphaModFix/>
          </a:blip>
          <a:srcRect l="7511" r="7511"/>
          <a:stretch/>
        </p:blipFill>
        <p:spPr>
          <a:xfrm>
            <a:off x="6932617" y="1067634"/>
            <a:ext cx="1188722" cy="118871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29"/>
        <p:cNvGrpSpPr/>
        <p:nvPr/>
      </p:nvGrpSpPr>
      <p:grpSpPr>
        <a:xfrm>
          <a:off x="0" y="0"/>
          <a:ext cx="0" cy="0"/>
          <a:chOff x="0" y="0"/>
          <a:chExt cx="0" cy="0"/>
        </a:xfrm>
      </p:grpSpPr>
      <p:sp>
        <p:nvSpPr>
          <p:cNvPr id="330" name="Google Shape;330;p59" descr="title"/>
          <p:cNvSpPr txBox="1">
            <a:spLocks noGrp="1"/>
          </p:cNvSpPr>
          <p:nvPr>
            <p:ph type="title"/>
          </p:nvPr>
        </p:nvSpPr>
        <p:spPr>
          <a:xfrm>
            <a:off x="348525" y="356200"/>
            <a:ext cx="5367600" cy="5595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sz="1000">
                <a:solidFill>
                  <a:schemeClr val="lt1"/>
                </a:solidFill>
                <a:latin typeface="Helvetica Neue"/>
                <a:ea typeface="Helvetica Neue"/>
                <a:cs typeface="Helvetica Neue"/>
                <a:sym typeface="Helvetica Neue"/>
              </a:rPr>
              <a:t>Hardware Selection and Design</a:t>
            </a:r>
            <a:endParaRPr sz="1000">
              <a:solidFill>
                <a:schemeClr val="lt1"/>
              </a:solidFill>
              <a:latin typeface="Helvetica Neue"/>
              <a:ea typeface="Helvetica Neue"/>
              <a:cs typeface="Helvetica Neue"/>
              <a:sym typeface="Helvetica Neue"/>
            </a:endParaRPr>
          </a:p>
        </p:txBody>
      </p:sp>
      <p:cxnSp>
        <p:nvCxnSpPr>
          <p:cNvPr id="331" name="Google Shape;331;p59"/>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32" name="Google Shape;332;p59"/>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sp>
        <p:nvSpPr>
          <p:cNvPr id="333" name="Google Shape;333;p59" descr="header_0"/>
          <p:cNvSpPr txBox="1">
            <a:spLocks noGrp="1"/>
          </p:cNvSpPr>
          <p:nvPr>
            <p:ph type="subTitle" idx="4294967295"/>
          </p:nvPr>
        </p:nvSpPr>
        <p:spPr>
          <a:xfrm>
            <a:off x="2980981" y="2547800"/>
            <a:ext cx="2509500" cy="620700"/>
          </a:xfrm>
          <a:prstGeom prst="rect">
            <a:avLst/>
          </a:prstGeom>
        </p:spPr>
        <p:txBody>
          <a:bodyPr spcFirstLastPara="1" wrap="square" lIns="0" tIns="91425" rIns="91425" bIns="91425" anchor="t" anchorCtr="0">
            <a:noAutofit/>
          </a:bodyPr>
          <a:lstStyle/>
          <a:p>
            <a:pPr marL="0" lvl="0" indent="0" algn="ctr" rtl="0">
              <a:spcBef>
                <a:spcPts val="0"/>
              </a:spcBef>
              <a:spcAft>
                <a:spcPts val="800"/>
              </a:spcAft>
              <a:buNone/>
            </a:pPr>
            <a:r>
              <a:rPr lang="en" sz="1200">
                <a:solidFill>
                  <a:schemeClr val="lt1"/>
                </a:solidFill>
                <a:latin typeface="Helvetica Neue"/>
                <a:ea typeface="Helvetica Neue"/>
                <a:cs typeface="Helvetica Neue"/>
                <a:sym typeface="Helvetica Neue"/>
              </a:rPr>
              <a:t>LoRa</a:t>
            </a:r>
            <a:endParaRPr sz="1200">
              <a:solidFill>
                <a:schemeClr val="lt1"/>
              </a:solidFill>
              <a:latin typeface="Helvetica Neue"/>
              <a:ea typeface="Helvetica Neue"/>
              <a:cs typeface="Helvetica Neue"/>
              <a:sym typeface="Helvetica Neue"/>
            </a:endParaRPr>
          </a:p>
        </p:txBody>
      </p:sp>
      <p:sp>
        <p:nvSpPr>
          <p:cNvPr id="336" name="Google Shape;336;p59" descr="detail_0"/>
          <p:cNvSpPr txBox="1">
            <a:spLocks noGrp="1"/>
          </p:cNvSpPr>
          <p:nvPr>
            <p:ph type="body" idx="1"/>
          </p:nvPr>
        </p:nvSpPr>
        <p:spPr>
          <a:xfrm>
            <a:off x="2780869" y="3304077"/>
            <a:ext cx="2509500" cy="1571100"/>
          </a:xfrm>
          <a:prstGeom prst="rect">
            <a:avLst/>
          </a:prstGeom>
        </p:spPr>
        <p:txBody>
          <a:bodyPr spcFirstLastPara="1" wrap="square" lIns="0" tIns="91425" rIns="0" bIns="91425" anchor="ctr" anchorCtr="0">
            <a:noAutofit/>
          </a:bodyPr>
          <a:lstStyle/>
          <a:p>
            <a:pPr marL="0" lvl="0" indent="0" algn="ctr" rtl="0">
              <a:lnSpc>
                <a:spcPct val="115000"/>
              </a:lnSpc>
              <a:spcBef>
                <a:spcPts val="0"/>
              </a:spcBef>
              <a:spcAft>
                <a:spcPts val="1000"/>
              </a:spcAft>
              <a:buNone/>
            </a:pPr>
            <a:r>
              <a:rPr lang="en-US" sz="900">
                <a:solidFill>
                  <a:schemeClr val="lt1"/>
                </a:solidFill>
                <a:latin typeface="Helvetica Neue"/>
                <a:ea typeface="Helvetica Neue"/>
                <a:cs typeface="Helvetica Neue"/>
                <a:sym typeface="Helvetica Neue"/>
              </a:rPr>
              <a:t>Enables low-power, long-range wireless communication between the ESP32 inside the bin and the gateway ESP32 over considerable distances without direct line of sight.</a:t>
            </a:r>
          </a:p>
        </p:txBody>
      </p:sp>
      <p:cxnSp>
        <p:nvCxnSpPr>
          <p:cNvPr id="339" name="Google Shape;339;p59"/>
          <p:cNvCxnSpPr/>
          <p:nvPr/>
        </p:nvCxnSpPr>
        <p:spPr>
          <a:xfrm>
            <a:off x="3824025" y="2984408"/>
            <a:ext cx="747900" cy="0"/>
          </a:xfrm>
          <a:prstGeom prst="straightConnector1">
            <a:avLst/>
          </a:prstGeom>
          <a:noFill/>
          <a:ln w="76200" cap="flat" cmpd="sng">
            <a:solidFill>
              <a:schemeClr val="accent1"/>
            </a:solidFill>
            <a:prstDash val="solid"/>
            <a:round/>
            <a:headEnd type="none" w="med" len="med"/>
            <a:tailEnd type="none" w="med" len="med"/>
          </a:ln>
        </p:spPr>
      </p:cxnSp>
      <p:pic>
        <p:nvPicPr>
          <p:cNvPr id="2050" name="Picture 2" descr="Sx1278 Lora Module 433m 10km Ra-02 ...">
            <a:extLst>
              <a:ext uri="{FF2B5EF4-FFF2-40B4-BE49-F238E27FC236}">
                <a16:creationId xmlns:a16="http://schemas.microsoft.com/office/drawing/2014/main" id="{F272C47E-D303-03A0-48EF-F0101B2F2F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1500" y="963381"/>
            <a:ext cx="1393112" cy="1393112"/>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336;p59" descr="detail_0">
            <a:extLst>
              <a:ext uri="{FF2B5EF4-FFF2-40B4-BE49-F238E27FC236}">
                <a16:creationId xmlns:a16="http://schemas.microsoft.com/office/drawing/2014/main" id="{843492CF-15FA-1B8F-6E49-DD11CE66DE51}"/>
              </a:ext>
            </a:extLst>
          </p:cNvPr>
          <p:cNvSpPr txBox="1">
            <a:spLocks/>
          </p:cNvSpPr>
          <p:nvPr/>
        </p:nvSpPr>
        <p:spPr>
          <a:xfrm>
            <a:off x="5775598" y="1650976"/>
            <a:ext cx="2509500" cy="15711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1pPr>
            <a:lvl2pPr marL="914400" marR="0" lvl="1"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2pPr>
            <a:lvl3pPr marL="1371600" marR="0" lvl="2"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3pPr>
            <a:lvl4pPr marL="1828800" marR="0" lvl="3"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4pPr>
            <a:lvl5pPr marL="2286000" marR="0" lvl="4"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5pPr>
            <a:lvl6pPr marL="2743200" marR="0" lvl="5"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6pPr>
            <a:lvl7pPr marL="3200400" marR="0" lvl="6"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7pPr>
            <a:lvl8pPr marL="3657600" marR="0" lvl="7"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8pPr>
            <a:lvl9pPr marL="4114800" marR="0" lvl="8" indent="-317500" algn="l" rtl="0">
              <a:lnSpc>
                <a:spcPct val="100000"/>
              </a:lnSpc>
              <a:spcBef>
                <a:spcPts val="1500"/>
              </a:spcBef>
              <a:spcAft>
                <a:spcPts val="150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9pPr>
          </a:lstStyle>
          <a:p>
            <a:pPr marL="0" indent="0" algn="ctr">
              <a:lnSpc>
                <a:spcPct val="115000"/>
              </a:lnSpc>
              <a:spcAft>
                <a:spcPts val="1000"/>
              </a:spcAft>
              <a:buFont typeface="Inter Medium"/>
              <a:buNone/>
            </a:pPr>
            <a:r>
              <a:rPr lang="en-US" sz="900">
                <a:solidFill>
                  <a:schemeClr val="lt1"/>
                </a:solidFill>
                <a:latin typeface="Helvetica Neue"/>
                <a:ea typeface="Helvetica Neue"/>
                <a:cs typeface="Helvetica Neue"/>
                <a:sym typeface="Helvetica Neue"/>
              </a:rPr>
              <a:t>Operates using radio frequency signals, typically at a frequency of 868 MHz (or 915 MHz depending on the region). Selected for reliable communication in urban environments with obstacles.</a:t>
            </a:r>
          </a:p>
        </p:txBody>
      </p:sp>
      <p:sp>
        <p:nvSpPr>
          <p:cNvPr id="2" name="Google Shape;336;p59" descr="detail_0">
            <a:extLst>
              <a:ext uri="{FF2B5EF4-FFF2-40B4-BE49-F238E27FC236}">
                <a16:creationId xmlns:a16="http://schemas.microsoft.com/office/drawing/2014/main" id="{EB800A44-D06E-E42C-80ED-90165449133D}"/>
              </a:ext>
            </a:extLst>
          </p:cNvPr>
          <p:cNvSpPr txBox="1">
            <a:spLocks/>
          </p:cNvSpPr>
          <p:nvPr/>
        </p:nvSpPr>
        <p:spPr>
          <a:xfrm>
            <a:off x="358659" y="1373541"/>
            <a:ext cx="2509500" cy="1794953"/>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1pPr>
            <a:lvl2pPr marL="914400" marR="0" lvl="1"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2pPr>
            <a:lvl3pPr marL="1371600" marR="0" lvl="2"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3pPr>
            <a:lvl4pPr marL="1828800" marR="0" lvl="3"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4pPr>
            <a:lvl5pPr marL="2286000" marR="0" lvl="4"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5pPr>
            <a:lvl6pPr marL="2743200" marR="0" lvl="5"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6pPr>
            <a:lvl7pPr marL="3200400" marR="0" lvl="6"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7pPr>
            <a:lvl8pPr marL="3657600" marR="0" lvl="7"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8pPr>
            <a:lvl9pPr marL="4114800" marR="0" lvl="8" indent="-317500" algn="l" rtl="0">
              <a:lnSpc>
                <a:spcPct val="100000"/>
              </a:lnSpc>
              <a:spcBef>
                <a:spcPts val="1500"/>
              </a:spcBef>
              <a:spcAft>
                <a:spcPts val="150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9pPr>
          </a:lstStyle>
          <a:p>
            <a:pPr marL="0" indent="0" algn="ctr">
              <a:lnSpc>
                <a:spcPct val="115000"/>
              </a:lnSpc>
              <a:spcAft>
                <a:spcPts val="1000"/>
              </a:spcAft>
              <a:buFont typeface="Inter Medium"/>
              <a:buNone/>
            </a:pPr>
            <a:r>
              <a:rPr lang="en-US" sz="900" dirty="0">
                <a:solidFill>
                  <a:schemeClr val="lt1"/>
                </a:solidFill>
                <a:latin typeface="Helvetica Neue"/>
                <a:ea typeface="Helvetica Neue"/>
                <a:cs typeface="Helvetica Neue"/>
                <a:sym typeface="Helvetica Neue"/>
              </a:rPr>
              <a:t>Long-Range Communication: LoRa technology enables long-distance communication, making it ideal for transmitting data from waste bins located in remote or hard-to-reach areas to central management systems.</a:t>
            </a:r>
          </a:p>
          <a:p>
            <a:pPr marL="0" indent="0" algn="ctr">
              <a:lnSpc>
                <a:spcPct val="115000"/>
              </a:lnSpc>
              <a:spcAft>
                <a:spcPts val="1000"/>
              </a:spcAft>
              <a:buFont typeface="Inter Medium"/>
              <a:buNone/>
            </a:pPr>
            <a:r>
              <a:rPr lang="en-US" sz="900" dirty="0">
                <a:solidFill>
                  <a:schemeClr val="lt1"/>
                </a:solidFill>
                <a:latin typeface="Helvetica Neue"/>
                <a:ea typeface="Helvetica Neue"/>
                <a:cs typeface="Helvetica Neue"/>
                <a:sym typeface="Helvetica Neue"/>
              </a:rPr>
              <a:t>Low Power Consumption: LoRa is designed for low power consumption, allowing sensors to operate for extended periods on battery power, which is crucial for maintaining consistent monitoring in a smart waste management system.</a:t>
            </a:r>
          </a:p>
        </p:txBody>
      </p:sp>
    </p:spTree>
    <p:extLst>
      <p:ext uri="{BB962C8B-B14F-4D97-AF65-F5344CB8AC3E}">
        <p14:creationId xmlns:p14="http://schemas.microsoft.com/office/powerpoint/2010/main" val="26731612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8"/>
        <p:cNvGrpSpPr/>
        <p:nvPr/>
      </p:nvGrpSpPr>
      <p:grpSpPr>
        <a:xfrm>
          <a:off x="0" y="0"/>
          <a:ext cx="0" cy="0"/>
          <a:chOff x="0" y="0"/>
          <a:chExt cx="0" cy="0"/>
        </a:xfrm>
      </p:grpSpPr>
      <p:sp>
        <p:nvSpPr>
          <p:cNvPr id="349" name="Google Shape;349;p60"/>
          <p:cNvSpPr/>
          <p:nvPr/>
        </p:nvSpPr>
        <p:spPr>
          <a:xfrm>
            <a:off x="348585" y="941125"/>
            <a:ext cx="3009900" cy="15510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Medium"/>
              <a:ea typeface="Inter Medium"/>
              <a:cs typeface="Inter Medium"/>
              <a:sym typeface="Inter Medium"/>
            </a:endParaRPr>
          </a:p>
        </p:txBody>
      </p:sp>
      <p:sp>
        <p:nvSpPr>
          <p:cNvPr id="350" name="Google Shape;350;p60" descr="header_0"/>
          <p:cNvSpPr txBox="1">
            <a:spLocks noGrp="1"/>
          </p:cNvSpPr>
          <p:nvPr>
            <p:ph type="subTitle" idx="4294967295"/>
          </p:nvPr>
        </p:nvSpPr>
        <p:spPr>
          <a:xfrm>
            <a:off x="348525" y="2562981"/>
            <a:ext cx="3009900" cy="6207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200">
                <a:solidFill>
                  <a:schemeClr val="lt1"/>
                </a:solidFill>
                <a:latin typeface="Helvetica Neue"/>
                <a:ea typeface="Helvetica Neue"/>
                <a:cs typeface="Helvetica Neue"/>
                <a:sym typeface="Helvetica Neue"/>
              </a:rPr>
              <a:t>MQTT Protocol</a:t>
            </a:r>
            <a:endParaRPr sz="1200">
              <a:solidFill>
                <a:schemeClr val="lt1"/>
              </a:solidFill>
              <a:latin typeface="Helvetica Neue"/>
              <a:ea typeface="Helvetica Neue"/>
              <a:cs typeface="Helvetica Neue"/>
              <a:sym typeface="Helvetica Neue"/>
            </a:endParaRPr>
          </a:p>
        </p:txBody>
      </p:sp>
      <p:sp>
        <p:nvSpPr>
          <p:cNvPr id="351" name="Google Shape;351;p60" descr="title"/>
          <p:cNvSpPr txBox="1">
            <a:spLocks noGrp="1"/>
          </p:cNvSpPr>
          <p:nvPr>
            <p:ph type="title"/>
          </p:nvPr>
        </p:nvSpPr>
        <p:spPr>
          <a:xfrm>
            <a:off x="348525" y="356200"/>
            <a:ext cx="5367600" cy="3600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sz="1000">
                <a:solidFill>
                  <a:schemeClr val="lt1"/>
                </a:solidFill>
                <a:latin typeface="Helvetica Neue"/>
                <a:ea typeface="Helvetica Neue"/>
                <a:cs typeface="Helvetica Neue"/>
                <a:sym typeface="Helvetica Neue"/>
              </a:rPr>
              <a:t>Software Integration and Protocols</a:t>
            </a:r>
            <a:endParaRPr sz="1000">
              <a:solidFill>
                <a:schemeClr val="lt1"/>
              </a:solidFill>
              <a:latin typeface="Helvetica Neue"/>
              <a:ea typeface="Helvetica Neue"/>
              <a:cs typeface="Helvetica Neue"/>
              <a:sym typeface="Helvetica Neue"/>
            </a:endParaRPr>
          </a:p>
        </p:txBody>
      </p:sp>
      <p:cxnSp>
        <p:nvCxnSpPr>
          <p:cNvPr id="352" name="Google Shape;352;p60"/>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53" name="Google Shape;353;p60"/>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54" name="Google Shape;354;p60"/>
          <p:cNvCxnSpPr>
            <a:cxnSpLocks/>
          </p:cNvCxnSpPr>
          <p:nvPr/>
        </p:nvCxnSpPr>
        <p:spPr>
          <a:xfrm>
            <a:off x="348525" y="2958564"/>
            <a:ext cx="967158" cy="0"/>
          </a:xfrm>
          <a:prstGeom prst="straightConnector1">
            <a:avLst/>
          </a:prstGeom>
          <a:noFill/>
          <a:ln w="76200" cap="flat" cmpd="sng">
            <a:solidFill>
              <a:schemeClr val="accent1"/>
            </a:solidFill>
            <a:prstDash val="solid"/>
            <a:round/>
            <a:headEnd type="none" w="med" len="med"/>
            <a:tailEnd type="none" w="med" len="med"/>
          </a:ln>
        </p:spPr>
      </p:cxnSp>
      <p:sp>
        <p:nvSpPr>
          <p:cNvPr id="355" name="Google Shape;355;p60" descr="header_1"/>
          <p:cNvSpPr txBox="1">
            <a:spLocks noGrp="1"/>
          </p:cNvSpPr>
          <p:nvPr>
            <p:ph type="subTitle" idx="4294967295"/>
          </p:nvPr>
        </p:nvSpPr>
        <p:spPr>
          <a:xfrm>
            <a:off x="4568859" y="2576693"/>
            <a:ext cx="3009900" cy="6207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200">
                <a:solidFill>
                  <a:schemeClr val="lt1"/>
                </a:solidFill>
                <a:latin typeface="Helvetica Neue"/>
                <a:ea typeface="Helvetica Neue"/>
                <a:cs typeface="Helvetica Neue"/>
                <a:sym typeface="Helvetica Neue"/>
              </a:rPr>
              <a:t>LoRa Protocol</a:t>
            </a:r>
            <a:endParaRPr sz="1200">
              <a:solidFill>
                <a:schemeClr val="lt1"/>
              </a:solidFill>
              <a:latin typeface="Helvetica Neue"/>
              <a:ea typeface="Helvetica Neue"/>
              <a:cs typeface="Helvetica Neue"/>
              <a:sym typeface="Helvetica Neue"/>
            </a:endParaRPr>
          </a:p>
        </p:txBody>
      </p:sp>
      <p:sp>
        <p:nvSpPr>
          <p:cNvPr id="356" name="Google Shape;356;p60" descr="detail_0"/>
          <p:cNvSpPr txBox="1">
            <a:spLocks noGrp="1"/>
          </p:cNvSpPr>
          <p:nvPr>
            <p:ph type="body" idx="1"/>
          </p:nvPr>
        </p:nvSpPr>
        <p:spPr>
          <a:xfrm>
            <a:off x="348514" y="3104006"/>
            <a:ext cx="3009900" cy="1209300"/>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n" sz="1000">
                <a:solidFill>
                  <a:schemeClr val="lt1"/>
                </a:solidFill>
                <a:latin typeface="Helvetica Neue"/>
                <a:ea typeface="Helvetica Neue"/>
                <a:cs typeface="Helvetica Neue"/>
                <a:sym typeface="Helvetica Neue"/>
              </a:rPr>
              <a:t>Code that integrates MQTT for communication with HiveMQ Cloud, a managed cloud MQTT platform. Utilizes MQTTClient library for connection and interaction with the broker.</a:t>
            </a:r>
            <a:endParaRPr sz="1000">
              <a:solidFill>
                <a:schemeClr val="lt1"/>
              </a:solidFill>
              <a:latin typeface="Helvetica Neue"/>
              <a:ea typeface="Helvetica Neue"/>
              <a:cs typeface="Helvetica Neue"/>
              <a:sym typeface="Helvetica Neue"/>
            </a:endParaRPr>
          </a:p>
        </p:txBody>
      </p:sp>
      <p:sp>
        <p:nvSpPr>
          <p:cNvPr id="357" name="Google Shape;357;p60" descr="detail_1"/>
          <p:cNvSpPr txBox="1">
            <a:spLocks noGrp="1"/>
          </p:cNvSpPr>
          <p:nvPr>
            <p:ph type="body" idx="1"/>
          </p:nvPr>
        </p:nvSpPr>
        <p:spPr>
          <a:xfrm>
            <a:off x="4568848" y="3140110"/>
            <a:ext cx="3009900" cy="1209300"/>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n" sz="1000">
                <a:solidFill>
                  <a:schemeClr val="lt1"/>
                </a:solidFill>
                <a:latin typeface="Helvetica Neue"/>
                <a:ea typeface="Helvetica Neue"/>
                <a:cs typeface="Helvetica Neue"/>
                <a:sym typeface="Helvetica Neue"/>
              </a:rPr>
              <a:t>LoRa communication is used for local communication between ESP32 devices. Manages wireless communication within the system.</a:t>
            </a:r>
            <a:endParaRPr sz="1000">
              <a:solidFill>
                <a:schemeClr val="lt1"/>
              </a:solidFill>
              <a:latin typeface="Helvetica Neue"/>
              <a:ea typeface="Helvetica Neue"/>
              <a:cs typeface="Helvetica Neue"/>
              <a:sym typeface="Helvetica Neue"/>
            </a:endParaRPr>
          </a:p>
        </p:txBody>
      </p:sp>
      <p:pic>
        <p:nvPicPr>
          <p:cNvPr id="358" name="Google Shape;358;p60"/>
          <p:cNvPicPr preferRelativeResize="0"/>
          <p:nvPr/>
        </p:nvPicPr>
        <p:blipFill rotWithShape="1">
          <a:blip r:embed="rId3">
            <a:alphaModFix/>
          </a:blip>
          <a:srcRect t="7847" b="7856"/>
          <a:stretch/>
        </p:blipFill>
        <p:spPr>
          <a:xfrm>
            <a:off x="425108" y="1007700"/>
            <a:ext cx="2856918" cy="1417853"/>
          </a:xfrm>
          <a:prstGeom prst="rect">
            <a:avLst/>
          </a:prstGeom>
          <a:noFill/>
          <a:ln>
            <a:noFill/>
          </a:ln>
        </p:spPr>
      </p:pic>
      <p:sp>
        <p:nvSpPr>
          <p:cNvPr id="359" name="Google Shape;359;p60"/>
          <p:cNvSpPr/>
          <p:nvPr/>
        </p:nvSpPr>
        <p:spPr>
          <a:xfrm>
            <a:off x="4568848" y="954838"/>
            <a:ext cx="3009900" cy="1149023"/>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Medium"/>
              <a:ea typeface="Inter Medium"/>
              <a:cs typeface="Inter Medium"/>
              <a:sym typeface="Inter Medium"/>
            </a:endParaRPr>
          </a:p>
        </p:txBody>
      </p:sp>
      <p:pic>
        <p:nvPicPr>
          <p:cNvPr id="360" name="Google Shape;360;p60"/>
          <p:cNvPicPr preferRelativeResize="0"/>
          <p:nvPr/>
        </p:nvPicPr>
        <p:blipFill rotWithShape="1">
          <a:blip r:embed="rId4">
            <a:alphaModFix/>
          </a:blip>
          <a:srcRect t="5884" b="35720"/>
          <a:stretch/>
        </p:blipFill>
        <p:spPr>
          <a:xfrm>
            <a:off x="4645339" y="1060145"/>
            <a:ext cx="2856918" cy="938407"/>
          </a:xfrm>
          <a:prstGeom prst="rect">
            <a:avLst/>
          </a:prstGeom>
          <a:noFill/>
          <a:ln>
            <a:noFill/>
          </a:ln>
        </p:spPr>
      </p:pic>
      <p:cxnSp>
        <p:nvCxnSpPr>
          <p:cNvPr id="361" name="Google Shape;361;p60"/>
          <p:cNvCxnSpPr>
            <a:cxnSpLocks/>
          </p:cNvCxnSpPr>
          <p:nvPr/>
        </p:nvCxnSpPr>
        <p:spPr>
          <a:xfrm>
            <a:off x="4568848" y="2958564"/>
            <a:ext cx="950444" cy="0"/>
          </a:xfrm>
          <a:prstGeom prst="straightConnector1">
            <a:avLst/>
          </a:prstGeom>
          <a:noFill/>
          <a:ln w="76200" cap="flat" cmpd="sng">
            <a:solidFill>
              <a:schemeClr val="accent1"/>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8"/>
        <p:cNvGrpSpPr/>
        <p:nvPr/>
      </p:nvGrpSpPr>
      <p:grpSpPr>
        <a:xfrm>
          <a:off x="0" y="0"/>
          <a:ext cx="0" cy="0"/>
          <a:chOff x="0" y="0"/>
          <a:chExt cx="0" cy="0"/>
        </a:xfrm>
      </p:grpSpPr>
      <p:sp>
        <p:nvSpPr>
          <p:cNvPr id="349" name="Google Shape;349;p60"/>
          <p:cNvSpPr/>
          <p:nvPr/>
        </p:nvSpPr>
        <p:spPr>
          <a:xfrm>
            <a:off x="481411" y="961798"/>
            <a:ext cx="3009900" cy="1578579"/>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Medium"/>
              <a:ea typeface="Inter Medium"/>
              <a:cs typeface="Inter Medium"/>
              <a:sym typeface="Inter Medium"/>
            </a:endParaRPr>
          </a:p>
        </p:txBody>
      </p:sp>
      <p:sp>
        <p:nvSpPr>
          <p:cNvPr id="350" name="Google Shape;350;p60" descr="header_0"/>
          <p:cNvSpPr txBox="1">
            <a:spLocks noGrp="1"/>
          </p:cNvSpPr>
          <p:nvPr>
            <p:ph type="subTitle" idx="4294967295"/>
          </p:nvPr>
        </p:nvSpPr>
        <p:spPr>
          <a:xfrm>
            <a:off x="601286" y="2640739"/>
            <a:ext cx="3009900" cy="6207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IN" sz="1200">
                <a:solidFill>
                  <a:schemeClr val="lt1"/>
                </a:solidFill>
                <a:latin typeface="Helvetica Neue"/>
                <a:ea typeface="Helvetica Neue"/>
                <a:cs typeface="Helvetica Neue"/>
                <a:sym typeface="Helvetica Neue"/>
              </a:rPr>
              <a:t>Cloud Integration</a:t>
            </a:r>
          </a:p>
        </p:txBody>
      </p:sp>
      <p:sp>
        <p:nvSpPr>
          <p:cNvPr id="351" name="Google Shape;351;p60" descr="title"/>
          <p:cNvSpPr txBox="1">
            <a:spLocks noGrp="1"/>
          </p:cNvSpPr>
          <p:nvPr>
            <p:ph type="title"/>
          </p:nvPr>
        </p:nvSpPr>
        <p:spPr>
          <a:xfrm>
            <a:off x="348525" y="356200"/>
            <a:ext cx="5367600" cy="3600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sz="1000">
                <a:solidFill>
                  <a:schemeClr val="lt1"/>
                </a:solidFill>
                <a:latin typeface="Helvetica Neue"/>
                <a:ea typeface="Helvetica Neue"/>
                <a:cs typeface="Helvetica Neue"/>
                <a:sym typeface="Helvetica Neue"/>
              </a:rPr>
              <a:t>Software Integration and Protocols</a:t>
            </a:r>
            <a:endParaRPr sz="1000">
              <a:solidFill>
                <a:schemeClr val="lt1"/>
              </a:solidFill>
              <a:latin typeface="Helvetica Neue"/>
              <a:ea typeface="Helvetica Neue"/>
              <a:cs typeface="Helvetica Neue"/>
              <a:sym typeface="Helvetica Neue"/>
            </a:endParaRPr>
          </a:p>
        </p:txBody>
      </p:sp>
      <p:cxnSp>
        <p:nvCxnSpPr>
          <p:cNvPr id="352" name="Google Shape;352;p60"/>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53" name="Google Shape;353;p60"/>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54" name="Google Shape;354;p60"/>
          <p:cNvCxnSpPr>
            <a:cxnSpLocks/>
          </p:cNvCxnSpPr>
          <p:nvPr/>
        </p:nvCxnSpPr>
        <p:spPr>
          <a:xfrm>
            <a:off x="601286" y="2966372"/>
            <a:ext cx="1294421" cy="0"/>
          </a:xfrm>
          <a:prstGeom prst="straightConnector1">
            <a:avLst/>
          </a:prstGeom>
          <a:noFill/>
          <a:ln w="76200" cap="flat" cmpd="sng">
            <a:solidFill>
              <a:schemeClr val="accent1"/>
            </a:solidFill>
            <a:prstDash val="solid"/>
            <a:round/>
            <a:headEnd type="none" w="med" len="med"/>
            <a:tailEnd type="none" w="med" len="med"/>
          </a:ln>
        </p:spPr>
      </p:cxnSp>
      <p:sp>
        <p:nvSpPr>
          <p:cNvPr id="356" name="Google Shape;356;p60" descr="detail_0"/>
          <p:cNvSpPr txBox="1">
            <a:spLocks noGrp="1"/>
          </p:cNvSpPr>
          <p:nvPr>
            <p:ph type="body" idx="1"/>
          </p:nvPr>
        </p:nvSpPr>
        <p:spPr>
          <a:xfrm>
            <a:off x="481411" y="3165311"/>
            <a:ext cx="3009900" cy="1209300"/>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n-US" sz="1000">
                <a:solidFill>
                  <a:schemeClr val="lt1"/>
                </a:solidFill>
                <a:latin typeface="Helvetica Neue"/>
                <a:ea typeface="Helvetica Neue"/>
                <a:cs typeface="Helvetica Neue"/>
                <a:sym typeface="Helvetica Neue"/>
              </a:rPr>
              <a:t>The code connects to </a:t>
            </a:r>
            <a:r>
              <a:rPr lang="en-US" sz="1000" err="1">
                <a:solidFill>
                  <a:schemeClr val="lt1"/>
                </a:solidFill>
                <a:latin typeface="Helvetica Neue"/>
                <a:ea typeface="Helvetica Neue"/>
                <a:cs typeface="Helvetica Neue"/>
                <a:sym typeface="Helvetica Neue"/>
              </a:rPr>
              <a:t>HiveMQ</a:t>
            </a:r>
            <a:r>
              <a:rPr lang="en-US" sz="1000">
                <a:solidFill>
                  <a:schemeClr val="lt1"/>
                </a:solidFill>
                <a:latin typeface="Helvetica Neue"/>
                <a:ea typeface="Helvetica Neue"/>
                <a:cs typeface="Helvetica Neue"/>
                <a:sym typeface="Helvetica Neue"/>
              </a:rPr>
              <a:t> Cloud, a fully managed cloud MQTT platform, for MQTT communication.</a:t>
            </a:r>
          </a:p>
          <a:p>
            <a:pPr marL="0" lvl="0" indent="0" algn="l" rtl="0">
              <a:lnSpc>
                <a:spcPct val="115000"/>
              </a:lnSpc>
              <a:spcBef>
                <a:spcPts val="0"/>
              </a:spcBef>
              <a:spcAft>
                <a:spcPts val="1000"/>
              </a:spcAft>
              <a:buNone/>
            </a:pPr>
            <a:r>
              <a:rPr lang="en-US" sz="1000">
                <a:solidFill>
                  <a:schemeClr val="lt1"/>
                </a:solidFill>
                <a:latin typeface="Helvetica Neue"/>
                <a:ea typeface="Helvetica Neue"/>
                <a:cs typeface="Helvetica Neue"/>
                <a:sym typeface="Helvetica Neue"/>
              </a:rPr>
              <a:t>The gateway ESP32 subscribes to these topics and publishes the received data to the </a:t>
            </a:r>
            <a:r>
              <a:rPr lang="en-US" sz="1000" err="1">
                <a:solidFill>
                  <a:schemeClr val="lt1"/>
                </a:solidFill>
                <a:latin typeface="Helvetica Neue"/>
                <a:ea typeface="Helvetica Neue"/>
                <a:cs typeface="Helvetica Neue"/>
                <a:sym typeface="Helvetica Neue"/>
              </a:rPr>
              <a:t>HiveMQ</a:t>
            </a:r>
            <a:r>
              <a:rPr lang="en-US" sz="1000">
                <a:solidFill>
                  <a:schemeClr val="lt1"/>
                </a:solidFill>
                <a:latin typeface="Helvetica Neue"/>
                <a:ea typeface="Helvetica Neue"/>
                <a:cs typeface="Helvetica Neue"/>
                <a:sym typeface="Helvetica Neue"/>
              </a:rPr>
              <a:t> Cloud MQTT broker for cloud storage and processing.</a:t>
            </a:r>
          </a:p>
          <a:p>
            <a:pPr marL="0" lvl="0" indent="0" algn="l" rtl="0">
              <a:lnSpc>
                <a:spcPct val="115000"/>
              </a:lnSpc>
              <a:spcBef>
                <a:spcPts val="0"/>
              </a:spcBef>
              <a:spcAft>
                <a:spcPts val="1000"/>
              </a:spcAft>
              <a:buNone/>
            </a:pPr>
            <a:endParaRPr sz="1000">
              <a:solidFill>
                <a:schemeClr val="lt1"/>
              </a:solidFill>
              <a:latin typeface="Helvetica Neue"/>
              <a:ea typeface="Helvetica Neue"/>
              <a:cs typeface="Helvetica Neue"/>
              <a:sym typeface="Helvetica Neue"/>
            </a:endParaRPr>
          </a:p>
        </p:txBody>
      </p:sp>
      <p:pic>
        <p:nvPicPr>
          <p:cNvPr id="3074" name="Picture 2" descr="HiveMQ | InfluxData">
            <a:extLst>
              <a:ext uri="{FF2B5EF4-FFF2-40B4-BE49-F238E27FC236}">
                <a16:creationId xmlns:a16="http://schemas.microsoft.com/office/drawing/2014/main" id="{8A7A95C1-4E37-7260-C5F6-3FD8F5EA23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7948" y="1010001"/>
            <a:ext cx="1502742" cy="1502742"/>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356;p60" descr="detail_0">
            <a:extLst>
              <a:ext uri="{FF2B5EF4-FFF2-40B4-BE49-F238E27FC236}">
                <a16:creationId xmlns:a16="http://schemas.microsoft.com/office/drawing/2014/main" id="{65A867E9-655B-4CFA-CB0E-C12AFA533C9B}"/>
              </a:ext>
            </a:extLst>
          </p:cNvPr>
          <p:cNvSpPr txBox="1">
            <a:spLocks/>
          </p:cNvSpPr>
          <p:nvPr/>
        </p:nvSpPr>
        <p:spPr>
          <a:xfrm>
            <a:off x="4177990" y="2603119"/>
            <a:ext cx="4246707" cy="1759136"/>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1pPr>
            <a:lvl2pPr marL="914400" marR="0" lvl="1"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2pPr>
            <a:lvl3pPr marL="1371600" marR="0" lvl="2"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3pPr>
            <a:lvl4pPr marL="1828800" marR="0" lvl="3"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4pPr>
            <a:lvl5pPr marL="2286000" marR="0" lvl="4"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5pPr>
            <a:lvl6pPr marL="2743200" marR="0" lvl="5"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6pPr>
            <a:lvl7pPr marL="3200400" marR="0" lvl="6"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7pPr>
            <a:lvl8pPr marL="3657600" marR="0" lvl="7" indent="-317500" algn="l" rtl="0">
              <a:lnSpc>
                <a:spcPct val="100000"/>
              </a:lnSpc>
              <a:spcBef>
                <a:spcPts val="1500"/>
              </a:spcBef>
              <a:spcAft>
                <a:spcPts val="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8pPr>
            <a:lvl9pPr marL="4114800" marR="0" lvl="8" indent="-317500" algn="l" rtl="0">
              <a:lnSpc>
                <a:spcPct val="100000"/>
              </a:lnSpc>
              <a:spcBef>
                <a:spcPts val="1500"/>
              </a:spcBef>
              <a:spcAft>
                <a:spcPts val="1500"/>
              </a:spcAft>
              <a:buClr>
                <a:schemeClr val="dk1"/>
              </a:buClr>
              <a:buSzPts val="1400"/>
              <a:buFont typeface="Inter Medium"/>
              <a:buChar char="•"/>
              <a:defRPr sz="1400" b="0" i="0" u="none" strike="noStrike" cap="none">
                <a:solidFill>
                  <a:schemeClr val="dk1"/>
                </a:solidFill>
                <a:latin typeface="Inter Medium"/>
                <a:ea typeface="Inter Medium"/>
                <a:cs typeface="Inter Medium"/>
                <a:sym typeface="Inter Medium"/>
              </a:defRPr>
            </a:lvl9pPr>
          </a:lstStyle>
          <a:p>
            <a:pPr marL="0" indent="0">
              <a:lnSpc>
                <a:spcPct val="115000"/>
              </a:lnSpc>
              <a:spcAft>
                <a:spcPts val="1000"/>
              </a:spcAft>
              <a:buFont typeface="Inter Medium"/>
              <a:buNone/>
            </a:pPr>
            <a:r>
              <a:rPr lang="en-US" sz="1000" dirty="0">
                <a:solidFill>
                  <a:schemeClr val="accent1"/>
                </a:solidFill>
                <a:latin typeface="Helvetica Neue"/>
                <a:ea typeface="Helvetica Neue"/>
                <a:cs typeface="Helvetica Neue"/>
                <a:sym typeface="Helvetica Neue"/>
              </a:rPr>
              <a:t>Time-Series Data Storage: </a:t>
            </a:r>
            <a:r>
              <a:rPr lang="en-US" sz="1000" dirty="0" err="1">
                <a:solidFill>
                  <a:schemeClr val="lt1"/>
                </a:solidFill>
                <a:latin typeface="Helvetica Neue"/>
                <a:ea typeface="Helvetica Neue"/>
                <a:cs typeface="Helvetica Neue"/>
                <a:sym typeface="Helvetica Neue"/>
              </a:rPr>
              <a:t>InfluxDB</a:t>
            </a:r>
            <a:r>
              <a:rPr lang="en-US" sz="1000" dirty="0">
                <a:solidFill>
                  <a:schemeClr val="lt1"/>
                </a:solidFill>
                <a:latin typeface="Helvetica Neue"/>
                <a:ea typeface="Helvetica Neue"/>
                <a:cs typeface="Helvetica Neue"/>
                <a:sym typeface="Helvetica Neue"/>
              </a:rPr>
              <a:t> is optimized for handling time-series data, making it ideal for storing continuous sensor readings from IoT devices such as ultrasonic sensors in a smart waste management system.</a:t>
            </a:r>
          </a:p>
          <a:p>
            <a:pPr marL="0" indent="0">
              <a:lnSpc>
                <a:spcPct val="115000"/>
              </a:lnSpc>
              <a:spcAft>
                <a:spcPts val="1000"/>
              </a:spcAft>
              <a:buFont typeface="Inter Medium"/>
              <a:buNone/>
            </a:pPr>
            <a:r>
              <a:rPr lang="en-US" sz="1000" dirty="0">
                <a:solidFill>
                  <a:schemeClr val="accent1"/>
                </a:solidFill>
                <a:latin typeface="Helvetica Neue"/>
                <a:ea typeface="Helvetica Neue"/>
                <a:cs typeface="Helvetica Neue"/>
                <a:sym typeface="Helvetica Neue"/>
              </a:rPr>
              <a:t>High Write and Query Performance</a:t>
            </a:r>
            <a:r>
              <a:rPr lang="en-US" sz="1000" dirty="0">
                <a:solidFill>
                  <a:schemeClr val="lt1"/>
                </a:solidFill>
                <a:latin typeface="Helvetica Neue"/>
                <a:ea typeface="Helvetica Neue"/>
                <a:cs typeface="Helvetica Neue"/>
                <a:sym typeface="Helvetica Neue"/>
              </a:rPr>
              <a:t>: </a:t>
            </a:r>
            <a:r>
              <a:rPr lang="en-US" sz="1000" dirty="0" err="1">
                <a:solidFill>
                  <a:schemeClr val="lt1"/>
                </a:solidFill>
                <a:latin typeface="Helvetica Neue"/>
                <a:ea typeface="Helvetica Neue"/>
                <a:cs typeface="Helvetica Neue"/>
                <a:sym typeface="Helvetica Neue"/>
              </a:rPr>
              <a:t>InfluxDB</a:t>
            </a:r>
            <a:r>
              <a:rPr lang="en-US" sz="1000" dirty="0">
                <a:solidFill>
                  <a:schemeClr val="lt1"/>
                </a:solidFill>
                <a:latin typeface="Helvetica Neue"/>
                <a:ea typeface="Helvetica Neue"/>
                <a:cs typeface="Helvetica Neue"/>
                <a:sym typeface="Helvetica Neue"/>
              </a:rPr>
              <a:t> supports high write and query throughput, enabling efficient storage and retrieval of large volumes of data generated by numerous IoT sensors in real-time.</a:t>
            </a:r>
          </a:p>
          <a:p>
            <a:pPr marL="0" indent="0">
              <a:lnSpc>
                <a:spcPct val="115000"/>
              </a:lnSpc>
              <a:spcAft>
                <a:spcPts val="1000"/>
              </a:spcAft>
              <a:buFont typeface="Inter Medium"/>
              <a:buNone/>
            </a:pPr>
            <a:r>
              <a:rPr lang="en-US" sz="1000" dirty="0">
                <a:solidFill>
                  <a:schemeClr val="accent1"/>
                </a:solidFill>
                <a:latin typeface="Helvetica Neue"/>
                <a:ea typeface="Helvetica Neue"/>
                <a:cs typeface="Helvetica Neue"/>
                <a:sym typeface="Helvetica Neue"/>
              </a:rPr>
              <a:t>Data Retention Policies</a:t>
            </a:r>
            <a:r>
              <a:rPr lang="en-US" sz="1000" dirty="0">
                <a:solidFill>
                  <a:schemeClr val="lt1"/>
                </a:solidFill>
                <a:latin typeface="Helvetica Neue"/>
                <a:ea typeface="Helvetica Neue"/>
                <a:cs typeface="Helvetica Neue"/>
                <a:sym typeface="Helvetica Neue"/>
              </a:rPr>
              <a:t>: </a:t>
            </a:r>
            <a:r>
              <a:rPr lang="en-US" sz="1000" dirty="0" err="1">
                <a:solidFill>
                  <a:schemeClr val="lt1"/>
                </a:solidFill>
                <a:latin typeface="Helvetica Neue"/>
                <a:ea typeface="Helvetica Neue"/>
                <a:cs typeface="Helvetica Neue"/>
                <a:sym typeface="Helvetica Neue"/>
              </a:rPr>
              <a:t>InfluxDB</a:t>
            </a:r>
            <a:r>
              <a:rPr lang="en-US" sz="1000" dirty="0">
                <a:solidFill>
                  <a:schemeClr val="lt1"/>
                </a:solidFill>
                <a:latin typeface="Helvetica Neue"/>
                <a:ea typeface="Helvetica Neue"/>
                <a:cs typeface="Helvetica Neue"/>
                <a:sym typeface="Helvetica Neue"/>
              </a:rPr>
              <a:t> allows the creation of data retention policies to automatically manage the lifecycle of the collected sensor data, ensuring that the database remains efficient and cost-effective over time.</a:t>
            </a:r>
          </a:p>
        </p:txBody>
      </p:sp>
      <p:pic>
        <p:nvPicPr>
          <p:cNvPr id="1026" name="Picture 2" descr="InfluxDB - Wikipedia">
            <a:extLst>
              <a:ext uri="{FF2B5EF4-FFF2-40B4-BE49-F238E27FC236}">
                <a16:creationId xmlns:a16="http://schemas.microsoft.com/office/drawing/2014/main" id="{35DBAA17-5FDF-FFB6-22F0-939FD67F51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061" y="679750"/>
            <a:ext cx="5605346" cy="20786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6354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65"/>
        <p:cNvGrpSpPr/>
        <p:nvPr/>
      </p:nvGrpSpPr>
      <p:grpSpPr>
        <a:xfrm>
          <a:off x="0" y="0"/>
          <a:ext cx="0" cy="0"/>
          <a:chOff x="0" y="0"/>
          <a:chExt cx="0" cy="0"/>
        </a:xfrm>
      </p:grpSpPr>
      <p:sp>
        <p:nvSpPr>
          <p:cNvPr id="366" name="Google Shape;366;p61" descr="title"/>
          <p:cNvSpPr txBox="1">
            <a:spLocks noGrp="1"/>
          </p:cNvSpPr>
          <p:nvPr>
            <p:ph type="title"/>
          </p:nvPr>
        </p:nvSpPr>
        <p:spPr>
          <a:xfrm>
            <a:off x="348525" y="356200"/>
            <a:ext cx="5367600" cy="309300"/>
          </a:xfrm>
          <a:prstGeom prst="rect">
            <a:avLst/>
          </a:prstGeom>
        </p:spPr>
        <p:txBody>
          <a:bodyPr spcFirstLastPara="1" wrap="square" lIns="0" tIns="91425" rIns="0" bIns="91425" anchor="t" anchorCtr="0">
            <a:noAutofit/>
          </a:bodyPr>
          <a:lstStyle/>
          <a:p>
            <a:pPr marL="0" marR="0" lvl="0" indent="0" algn="l" rtl="0">
              <a:lnSpc>
                <a:spcPct val="100000"/>
              </a:lnSpc>
              <a:spcBef>
                <a:spcPts val="0"/>
              </a:spcBef>
              <a:spcAft>
                <a:spcPts val="800"/>
              </a:spcAft>
              <a:buSzPts val="990"/>
              <a:buNone/>
            </a:pPr>
            <a:r>
              <a:rPr lang="en" sz="900">
                <a:solidFill>
                  <a:schemeClr val="lt1"/>
                </a:solidFill>
                <a:latin typeface="Helvetica Neue"/>
                <a:ea typeface="Helvetica Neue"/>
                <a:cs typeface="Helvetica Neue"/>
                <a:sym typeface="Helvetica Neue"/>
              </a:rPr>
              <a:t>Software Design</a:t>
            </a:r>
            <a:endParaRPr sz="900">
              <a:solidFill>
                <a:schemeClr val="lt1"/>
              </a:solidFill>
              <a:latin typeface="Helvetica Neue"/>
              <a:ea typeface="Helvetica Neue"/>
              <a:cs typeface="Helvetica Neue"/>
              <a:sym typeface="Helvetica Neue"/>
            </a:endParaRPr>
          </a:p>
        </p:txBody>
      </p:sp>
      <p:cxnSp>
        <p:nvCxnSpPr>
          <p:cNvPr id="367" name="Google Shape;367;p61"/>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80" name="Google Shape;380;p61"/>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pic>
        <p:nvPicPr>
          <p:cNvPr id="2" name="Picture 1">
            <a:extLst>
              <a:ext uri="{FF2B5EF4-FFF2-40B4-BE49-F238E27FC236}">
                <a16:creationId xmlns:a16="http://schemas.microsoft.com/office/drawing/2014/main" id="{5A9EC90E-3070-8427-893D-1AE84A192F27}"/>
              </a:ext>
            </a:extLst>
          </p:cNvPr>
          <p:cNvPicPr>
            <a:picLocks noChangeAspect="1"/>
          </p:cNvPicPr>
          <p:nvPr/>
        </p:nvPicPr>
        <p:blipFill rotWithShape="1">
          <a:blip r:embed="rId3"/>
          <a:srcRect b="1509"/>
          <a:stretch/>
        </p:blipFill>
        <p:spPr bwMode="auto">
          <a:xfrm>
            <a:off x="829014" y="859733"/>
            <a:ext cx="6738945" cy="3556873"/>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65"/>
        <p:cNvGrpSpPr/>
        <p:nvPr/>
      </p:nvGrpSpPr>
      <p:grpSpPr>
        <a:xfrm>
          <a:off x="0" y="0"/>
          <a:ext cx="0" cy="0"/>
          <a:chOff x="0" y="0"/>
          <a:chExt cx="0" cy="0"/>
        </a:xfrm>
      </p:grpSpPr>
      <p:sp>
        <p:nvSpPr>
          <p:cNvPr id="366" name="Google Shape;366;p61" descr="title"/>
          <p:cNvSpPr txBox="1">
            <a:spLocks noGrp="1"/>
          </p:cNvSpPr>
          <p:nvPr>
            <p:ph type="title"/>
          </p:nvPr>
        </p:nvSpPr>
        <p:spPr>
          <a:xfrm>
            <a:off x="348525" y="356200"/>
            <a:ext cx="5367600" cy="309300"/>
          </a:xfrm>
          <a:prstGeom prst="rect">
            <a:avLst/>
          </a:prstGeom>
        </p:spPr>
        <p:txBody>
          <a:bodyPr spcFirstLastPara="1" wrap="square" lIns="0" tIns="91425" rIns="0" bIns="91425" anchor="t" anchorCtr="0">
            <a:noAutofit/>
          </a:bodyPr>
          <a:lstStyle/>
          <a:p>
            <a:pPr marL="0" marR="0" lvl="0" indent="0" algn="l" rtl="0">
              <a:lnSpc>
                <a:spcPct val="100000"/>
              </a:lnSpc>
              <a:spcBef>
                <a:spcPts val="0"/>
              </a:spcBef>
              <a:spcAft>
                <a:spcPts val="800"/>
              </a:spcAft>
              <a:buSzPts val="990"/>
              <a:buNone/>
            </a:pPr>
            <a:r>
              <a:rPr lang="en" sz="900">
                <a:solidFill>
                  <a:schemeClr val="lt1"/>
                </a:solidFill>
                <a:latin typeface="Helvetica Neue"/>
                <a:ea typeface="Helvetica Neue"/>
                <a:cs typeface="Helvetica Neue"/>
                <a:sym typeface="Helvetica Neue"/>
              </a:rPr>
              <a:t>Software Design</a:t>
            </a:r>
            <a:endParaRPr sz="900">
              <a:solidFill>
                <a:schemeClr val="lt1"/>
              </a:solidFill>
              <a:latin typeface="Helvetica Neue"/>
              <a:ea typeface="Helvetica Neue"/>
              <a:cs typeface="Helvetica Neue"/>
              <a:sym typeface="Helvetica Neue"/>
            </a:endParaRPr>
          </a:p>
        </p:txBody>
      </p:sp>
      <p:cxnSp>
        <p:nvCxnSpPr>
          <p:cNvPr id="367" name="Google Shape;367;p61"/>
          <p:cNvCxnSpPr/>
          <p:nvPr/>
        </p:nvCxnSpPr>
        <p:spPr>
          <a:xfrm>
            <a:off x="348525" y="342900"/>
            <a:ext cx="8446800" cy="0"/>
          </a:xfrm>
          <a:prstGeom prst="straightConnector1">
            <a:avLst/>
          </a:prstGeom>
          <a:noFill/>
          <a:ln w="9525" cap="flat" cmpd="sng">
            <a:solidFill>
              <a:schemeClr val="lt1"/>
            </a:solidFill>
            <a:prstDash val="solid"/>
            <a:round/>
            <a:headEnd type="none" w="med" len="med"/>
            <a:tailEnd type="none" w="med" len="med"/>
          </a:ln>
        </p:spPr>
      </p:cxnSp>
      <p:sp>
        <p:nvSpPr>
          <p:cNvPr id="368" name="Google Shape;368;p61" descr="detail_0"/>
          <p:cNvSpPr txBox="1"/>
          <p:nvPr/>
        </p:nvSpPr>
        <p:spPr>
          <a:xfrm>
            <a:off x="348525" y="20381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2000"/>
              </a:spcAft>
              <a:buNone/>
            </a:pPr>
            <a:r>
              <a:rPr lang="en" sz="1000">
                <a:solidFill>
                  <a:schemeClr val="bg1"/>
                </a:solidFill>
                <a:latin typeface="Helvetica Neue"/>
                <a:ea typeface="Helvetica Neue"/>
                <a:cs typeface="Helvetica Neue"/>
                <a:sym typeface="Helvetica Neue"/>
              </a:rPr>
              <a:t>Initialize the LoRa communication module, set up pins and parameters, and establish the communication protocol.</a:t>
            </a:r>
            <a:endParaRPr lang="en-US" sz="1000">
              <a:solidFill>
                <a:schemeClr val="bg1"/>
              </a:solidFill>
              <a:latin typeface="Helvetica Neue"/>
              <a:ea typeface="Helvetica Neue"/>
              <a:cs typeface="Helvetica Neue"/>
            </a:endParaRPr>
          </a:p>
        </p:txBody>
      </p:sp>
      <p:sp>
        <p:nvSpPr>
          <p:cNvPr id="369" name="Google Shape;369;p61" descr="detail_1"/>
          <p:cNvSpPr txBox="1"/>
          <p:nvPr/>
        </p:nvSpPr>
        <p:spPr>
          <a:xfrm>
            <a:off x="2472430" y="20381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n" sz="1000">
                <a:solidFill>
                  <a:schemeClr val="lt1"/>
                </a:solidFill>
                <a:latin typeface="Helvetica Neue"/>
                <a:ea typeface="Helvetica Neue"/>
                <a:cs typeface="Helvetica Neue"/>
                <a:sym typeface="Helvetica Neue"/>
              </a:rPr>
              <a:t>Connect to the LoRa network, configure the module with network settings, and join the network for data transmission.</a:t>
            </a:r>
            <a:endParaRPr sz="1000">
              <a:solidFill>
                <a:schemeClr val="lt1"/>
              </a:solidFill>
              <a:latin typeface="Helvetica Neue"/>
              <a:ea typeface="Helvetica Neue"/>
              <a:cs typeface="Helvetica Neue"/>
              <a:sym typeface="Helvetica Neue"/>
            </a:endParaRPr>
          </a:p>
        </p:txBody>
      </p:sp>
      <p:sp>
        <p:nvSpPr>
          <p:cNvPr id="370" name="Google Shape;370;p61" descr="detail_2"/>
          <p:cNvSpPr txBox="1"/>
          <p:nvPr/>
        </p:nvSpPr>
        <p:spPr>
          <a:xfrm>
            <a:off x="4596336" y="20381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n" sz="1000">
                <a:solidFill>
                  <a:schemeClr val="bg1"/>
                </a:solidFill>
                <a:latin typeface="Helvetica Neue"/>
                <a:ea typeface="Helvetica Neue"/>
                <a:cs typeface="Helvetica Neue"/>
                <a:sym typeface="Helvetica Neue"/>
              </a:rPr>
              <a:t>Read data from the ultrasonic sensor, convert the data to the required format, and prepare a LoRa packet for transmission.</a:t>
            </a:r>
            <a:endParaRPr lang="en-US" sz="1000">
              <a:solidFill>
                <a:schemeClr val="bg1"/>
              </a:solidFill>
              <a:latin typeface="Helvetica Neue"/>
              <a:ea typeface="Helvetica Neue"/>
              <a:cs typeface="Helvetica Neue"/>
            </a:endParaRPr>
          </a:p>
        </p:txBody>
      </p:sp>
      <p:sp>
        <p:nvSpPr>
          <p:cNvPr id="371" name="Google Shape;371;p61" descr="header_0"/>
          <p:cNvSpPr txBox="1"/>
          <p:nvPr/>
        </p:nvSpPr>
        <p:spPr>
          <a:xfrm>
            <a:off x="348525" y="1382500"/>
            <a:ext cx="1968600" cy="5313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0"/>
              </a:spcAft>
              <a:buNone/>
            </a:pPr>
            <a:r>
              <a:rPr lang="en" b="1">
                <a:solidFill>
                  <a:schemeClr val="bg1"/>
                </a:solidFill>
                <a:latin typeface="Helvetica Neue"/>
                <a:ea typeface="Helvetica Neue"/>
                <a:cs typeface="Helvetica Neue"/>
                <a:sym typeface="Helvetica Neue"/>
              </a:rPr>
              <a:t>Initialization</a:t>
            </a:r>
            <a:endParaRPr lang="en-US" b="1">
              <a:solidFill>
                <a:schemeClr val="bg1"/>
              </a:solidFill>
              <a:latin typeface="Helvetica Neue"/>
              <a:ea typeface="Helvetica Neue"/>
              <a:cs typeface="Helvetica Neue"/>
            </a:endParaRPr>
          </a:p>
        </p:txBody>
      </p:sp>
      <p:sp>
        <p:nvSpPr>
          <p:cNvPr id="372" name="Google Shape;372;p61" descr="header_1"/>
          <p:cNvSpPr txBox="1"/>
          <p:nvPr/>
        </p:nvSpPr>
        <p:spPr>
          <a:xfrm>
            <a:off x="2472429" y="1382500"/>
            <a:ext cx="1968600" cy="5313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800"/>
              </a:spcAft>
              <a:buNone/>
            </a:pPr>
            <a:r>
              <a:rPr lang="en" b="1">
                <a:solidFill>
                  <a:schemeClr val="lt1"/>
                </a:solidFill>
                <a:latin typeface="Helvetica Neue"/>
                <a:ea typeface="Helvetica Neue"/>
                <a:cs typeface="Helvetica Neue"/>
                <a:sym typeface="Helvetica Neue"/>
              </a:rPr>
              <a:t>Network Connection</a:t>
            </a:r>
            <a:endParaRPr b="1">
              <a:solidFill>
                <a:schemeClr val="lt1"/>
              </a:solidFill>
              <a:latin typeface="Helvetica Neue"/>
              <a:ea typeface="Helvetica Neue"/>
              <a:cs typeface="Helvetica Neue"/>
              <a:sym typeface="Helvetica Neue"/>
            </a:endParaRPr>
          </a:p>
        </p:txBody>
      </p:sp>
      <p:sp>
        <p:nvSpPr>
          <p:cNvPr id="373" name="Google Shape;373;p61" descr="header_2"/>
          <p:cNvSpPr txBox="1"/>
          <p:nvPr/>
        </p:nvSpPr>
        <p:spPr>
          <a:xfrm>
            <a:off x="4596334" y="1382500"/>
            <a:ext cx="1968600" cy="5313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800"/>
              </a:spcAft>
              <a:buNone/>
            </a:pPr>
            <a:r>
              <a:rPr lang="en" b="1">
                <a:solidFill>
                  <a:schemeClr val="bg1"/>
                </a:solidFill>
                <a:latin typeface="Helvetica Neue"/>
                <a:ea typeface="Helvetica Neue"/>
                <a:cs typeface="Helvetica Neue"/>
                <a:sym typeface="Helvetica Neue"/>
              </a:rPr>
              <a:t>Data Handling</a:t>
            </a:r>
            <a:endParaRPr lang="en-US" b="1">
              <a:solidFill>
                <a:schemeClr val="bg1"/>
              </a:solidFill>
              <a:latin typeface="Helvetica Neue"/>
              <a:ea typeface="Helvetica Neue"/>
              <a:cs typeface="Helvetica Neue"/>
            </a:endParaRPr>
          </a:p>
        </p:txBody>
      </p:sp>
      <p:sp>
        <p:nvSpPr>
          <p:cNvPr id="374" name="Google Shape;374;p61" descr="detail_3"/>
          <p:cNvSpPr txBox="1"/>
          <p:nvPr/>
        </p:nvSpPr>
        <p:spPr>
          <a:xfrm>
            <a:off x="6720258" y="20381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n" sz="1000">
                <a:solidFill>
                  <a:schemeClr val="bg1"/>
                </a:solidFill>
                <a:latin typeface="Helvetica Neue"/>
                <a:ea typeface="Helvetica Neue"/>
                <a:cs typeface="Helvetica Neue"/>
                <a:sym typeface="Helvetica Neue"/>
              </a:rPr>
              <a:t>Send the prepared LoRa packet containing sensor data to the gateway ESP32 for further processing and wait for acknowledgment.</a:t>
            </a:r>
            <a:endParaRPr lang="en-US" sz="1000">
              <a:solidFill>
                <a:schemeClr val="bg1"/>
              </a:solidFill>
              <a:latin typeface="Helvetica Neue"/>
              <a:ea typeface="Helvetica Neue"/>
              <a:cs typeface="Helvetica Neue"/>
            </a:endParaRPr>
          </a:p>
        </p:txBody>
      </p:sp>
      <p:sp>
        <p:nvSpPr>
          <p:cNvPr id="375" name="Google Shape;375;p61" descr="header_3"/>
          <p:cNvSpPr txBox="1"/>
          <p:nvPr/>
        </p:nvSpPr>
        <p:spPr>
          <a:xfrm>
            <a:off x="6720255" y="1382500"/>
            <a:ext cx="1968600" cy="5313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800"/>
              </a:spcAft>
              <a:buNone/>
            </a:pPr>
            <a:r>
              <a:rPr lang="en" b="1">
                <a:solidFill>
                  <a:schemeClr val="bg1"/>
                </a:solidFill>
                <a:latin typeface="Helvetica Neue"/>
                <a:ea typeface="Helvetica Neue"/>
                <a:cs typeface="Helvetica Neue"/>
                <a:sym typeface="Helvetica Neue"/>
              </a:rPr>
              <a:t>Packet Transmission</a:t>
            </a:r>
            <a:endParaRPr lang="en-US" b="1">
              <a:solidFill>
                <a:schemeClr val="bg1"/>
              </a:solidFill>
              <a:latin typeface="Helvetica Neue"/>
              <a:ea typeface="Helvetica Neue"/>
              <a:cs typeface="Helvetica Neue"/>
            </a:endParaRPr>
          </a:p>
        </p:txBody>
      </p:sp>
      <p:sp>
        <p:nvSpPr>
          <p:cNvPr id="376" name="Google Shape;376;p61" descr="deliverable_0"/>
          <p:cNvSpPr txBox="1"/>
          <p:nvPr/>
        </p:nvSpPr>
        <p:spPr>
          <a:xfrm>
            <a:off x="348525" y="31744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900">
                <a:solidFill>
                  <a:schemeClr val="bg1"/>
                </a:solidFill>
                <a:latin typeface="Helvetica Neue"/>
                <a:ea typeface="Helvetica Neue"/>
                <a:cs typeface="Helvetica Neue"/>
                <a:sym typeface="Helvetica Neue"/>
              </a:rPr>
              <a:t>Initialized LoRa communication module</a:t>
            </a:r>
            <a:endParaRPr lang="en-US" sz="900">
              <a:solidFill>
                <a:schemeClr val="bg1"/>
              </a:solidFill>
              <a:latin typeface="Helvetica Neue"/>
              <a:ea typeface="Helvetica Neue"/>
              <a:cs typeface="Helvetica Neue"/>
            </a:endParaRPr>
          </a:p>
          <a:p>
            <a:pPr marL="0" lvl="0" indent="0" algn="l" rtl="0">
              <a:spcBef>
                <a:spcPts val="0"/>
              </a:spcBef>
              <a:spcAft>
                <a:spcPts val="0"/>
              </a:spcAft>
              <a:buNone/>
            </a:pPr>
            <a:r>
              <a:rPr lang="en" sz="900">
                <a:solidFill>
                  <a:schemeClr val="bg1"/>
                </a:solidFill>
                <a:latin typeface="Helvetica Neue"/>
                <a:ea typeface="Helvetica Neue"/>
                <a:cs typeface="Helvetica Neue"/>
                <a:sym typeface="Helvetica Neue"/>
              </a:rPr>
              <a:t>Set up pins and parameters</a:t>
            </a:r>
            <a:endParaRPr sz="900">
              <a:solidFill>
                <a:schemeClr val="bg1"/>
              </a:solidFill>
              <a:latin typeface="Helvetica Neue"/>
              <a:ea typeface="Helvetica Neue"/>
              <a:cs typeface="Helvetica Neue"/>
            </a:endParaRPr>
          </a:p>
          <a:p>
            <a:pPr marL="0" lvl="0" indent="0" algn="l" rtl="0">
              <a:spcBef>
                <a:spcPts val="0"/>
              </a:spcBef>
              <a:spcAft>
                <a:spcPts val="0"/>
              </a:spcAft>
              <a:buNone/>
            </a:pPr>
            <a:r>
              <a:rPr lang="en" sz="900">
                <a:solidFill>
                  <a:schemeClr val="bg1"/>
                </a:solidFill>
                <a:latin typeface="Helvetica Neue"/>
                <a:ea typeface="Helvetica Neue"/>
                <a:cs typeface="Helvetica Neue"/>
                <a:sym typeface="Helvetica Neue"/>
              </a:rPr>
              <a:t>Established communication protocol</a:t>
            </a:r>
            <a:endParaRPr sz="900">
              <a:solidFill>
                <a:schemeClr val="bg1"/>
              </a:solidFill>
              <a:latin typeface="Helvetica Neue"/>
              <a:ea typeface="Helvetica Neue"/>
              <a:cs typeface="Helvetica Neue"/>
            </a:endParaRPr>
          </a:p>
        </p:txBody>
      </p:sp>
      <p:sp>
        <p:nvSpPr>
          <p:cNvPr id="377" name="Google Shape;377;p61" descr="deliverable_1"/>
          <p:cNvSpPr txBox="1"/>
          <p:nvPr/>
        </p:nvSpPr>
        <p:spPr>
          <a:xfrm>
            <a:off x="2472430" y="31744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900">
                <a:solidFill>
                  <a:schemeClr val="lt1"/>
                </a:solidFill>
                <a:latin typeface="Helvetica Neue"/>
                <a:ea typeface="Helvetica Neue"/>
                <a:cs typeface="Helvetica Neue"/>
                <a:sym typeface="Helvetica Neue"/>
              </a:rPr>
              <a:t>Connected to LoRa network</a:t>
            </a:r>
            <a:endParaRPr sz="900">
              <a:solidFill>
                <a:schemeClr val="lt1"/>
              </a:solidFill>
              <a:latin typeface="Helvetica Neue"/>
              <a:ea typeface="Helvetica Neue"/>
              <a:cs typeface="Helvetica Neue"/>
              <a:sym typeface="Helvetica Neue"/>
            </a:endParaRPr>
          </a:p>
          <a:p>
            <a:pPr marL="0" lvl="0" indent="0" algn="l" rtl="0">
              <a:spcBef>
                <a:spcPts val="0"/>
              </a:spcBef>
              <a:spcAft>
                <a:spcPts val="0"/>
              </a:spcAft>
              <a:buNone/>
            </a:pPr>
            <a:r>
              <a:rPr lang="en" sz="900">
                <a:solidFill>
                  <a:schemeClr val="lt1"/>
                </a:solidFill>
                <a:latin typeface="Helvetica Neue"/>
                <a:ea typeface="Helvetica Neue"/>
                <a:cs typeface="Helvetica Neue"/>
                <a:sym typeface="Helvetica Neue"/>
              </a:rPr>
              <a:t>Configured network settings</a:t>
            </a:r>
            <a:endParaRPr sz="900">
              <a:solidFill>
                <a:schemeClr val="lt1"/>
              </a:solidFill>
              <a:latin typeface="Helvetica Neue"/>
              <a:ea typeface="Helvetica Neue"/>
              <a:cs typeface="Helvetica Neue"/>
              <a:sym typeface="Helvetica Neue"/>
            </a:endParaRPr>
          </a:p>
          <a:p>
            <a:pPr marL="0" lvl="0" indent="0" algn="l" rtl="0">
              <a:spcBef>
                <a:spcPts val="0"/>
              </a:spcBef>
              <a:spcAft>
                <a:spcPts val="0"/>
              </a:spcAft>
              <a:buNone/>
            </a:pPr>
            <a:r>
              <a:rPr lang="en" sz="900">
                <a:solidFill>
                  <a:schemeClr val="lt1"/>
                </a:solidFill>
                <a:latin typeface="Helvetica Neue"/>
                <a:ea typeface="Helvetica Neue"/>
                <a:cs typeface="Helvetica Neue"/>
                <a:sym typeface="Helvetica Neue"/>
              </a:rPr>
              <a:t>Joined the LoRa network</a:t>
            </a:r>
            <a:endParaRPr sz="900">
              <a:solidFill>
                <a:schemeClr val="lt1"/>
              </a:solidFill>
              <a:latin typeface="Helvetica Neue"/>
              <a:ea typeface="Helvetica Neue"/>
              <a:cs typeface="Helvetica Neue"/>
              <a:sym typeface="Helvetica Neue"/>
            </a:endParaRPr>
          </a:p>
        </p:txBody>
      </p:sp>
      <p:sp>
        <p:nvSpPr>
          <p:cNvPr id="378" name="Google Shape;378;p61" descr="deliverable_2"/>
          <p:cNvSpPr txBox="1"/>
          <p:nvPr/>
        </p:nvSpPr>
        <p:spPr>
          <a:xfrm>
            <a:off x="4596336" y="31744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900">
                <a:solidFill>
                  <a:schemeClr val="bg1"/>
                </a:solidFill>
                <a:latin typeface="Helvetica Neue"/>
                <a:ea typeface="Helvetica Neue"/>
                <a:cs typeface="Helvetica Neue"/>
                <a:sym typeface="Helvetica Neue"/>
              </a:rPr>
              <a:t>Read sensor data</a:t>
            </a:r>
            <a:endParaRPr lang="en-US" sz="900">
              <a:solidFill>
                <a:schemeClr val="bg1"/>
              </a:solidFill>
              <a:latin typeface="Helvetica Neue"/>
              <a:ea typeface="Helvetica Neue"/>
              <a:cs typeface="Helvetica Neue"/>
            </a:endParaRPr>
          </a:p>
          <a:p>
            <a:pPr marL="0" lvl="0" indent="0" algn="l" rtl="0">
              <a:spcBef>
                <a:spcPts val="0"/>
              </a:spcBef>
              <a:spcAft>
                <a:spcPts val="0"/>
              </a:spcAft>
              <a:buNone/>
            </a:pPr>
            <a:r>
              <a:rPr lang="en" sz="900">
                <a:solidFill>
                  <a:schemeClr val="bg1"/>
                </a:solidFill>
                <a:latin typeface="Helvetica Neue"/>
                <a:ea typeface="Helvetica Neue"/>
                <a:cs typeface="Helvetica Neue"/>
                <a:sym typeface="Helvetica Neue"/>
              </a:rPr>
              <a:t>Converted data to desired format</a:t>
            </a:r>
            <a:endParaRPr sz="900">
              <a:solidFill>
                <a:schemeClr val="bg1"/>
              </a:solidFill>
              <a:latin typeface="Helvetica Neue"/>
              <a:ea typeface="Helvetica Neue"/>
              <a:cs typeface="Helvetica Neue"/>
            </a:endParaRPr>
          </a:p>
          <a:p>
            <a:pPr marL="0" lvl="0" indent="0" algn="l" rtl="0">
              <a:spcBef>
                <a:spcPts val="0"/>
              </a:spcBef>
              <a:spcAft>
                <a:spcPts val="0"/>
              </a:spcAft>
              <a:buNone/>
            </a:pPr>
            <a:r>
              <a:rPr lang="en" sz="900">
                <a:solidFill>
                  <a:schemeClr val="bg1"/>
                </a:solidFill>
                <a:latin typeface="Helvetica Neue"/>
                <a:ea typeface="Helvetica Neue"/>
                <a:cs typeface="Helvetica Neue"/>
                <a:sym typeface="Helvetica Neue"/>
              </a:rPr>
              <a:t>Prepared LoRa packet for transmission</a:t>
            </a:r>
            <a:endParaRPr sz="900">
              <a:solidFill>
                <a:schemeClr val="bg1"/>
              </a:solidFill>
              <a:latin typeface="Helvetica Neue"/>
              <a:ea typeface="Helvetica Neue"/>
              <a:cs typeface="Helvetica Neue"/>
            </a:endParaRPr>
          </a:p>
        </p:txBody>
      </p:sp>
      <p:sp>
        <p:nvSpPr>
          <p:cNvPr id="379" name="Google Shape;379;p61" descr="deliverable_3"/>
          <p:cNvSpPr txBox="1"/>
          <p:nvPr/>
        </p:nvSpPr>
        <p:spPr>
          <a:xfrm>
            <a:off x="6720258" y="31744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1000">
                <a:solidFill>
                  <a:schemeClr val="bg1"/>
                </a:solidFill>
                <a:latin typeface="Helvetica Neue"/>
                <a:ea typeface="Helvetica Neue"/>
                <a:cs typeface="Helvetica Neue"/>
                <a:sym typeface="Helvetica Neue"/>
              </a:rPr>
              <a:t>Sent LoRa packet to gateway</a:t>
            </a:r>
            <a:endParaRPr lang="en-US" sz="1000">
              <a:solidFill>
                <a:schemeClr val="bg1"/>
              </a:solidFill>
              <a:latin typeface="Helvetica Neue"/>
              <a:ea typeface="Helvetica Neue"/>
              <a:cs typeface="Helvetica Neue"/>
            </a:endParaRPr>
          </a:p>
          <a:p>
            <a:pPr marL="0" lvl="0" indent="0" algn="l" rtl="0">
              <a:spcBef>
                <a:spcPts val="0"/>
              </a:spcBef>
              <a:spcAft>
                <a:spcPts val="0"/>
              </a:spcAft>
              <a:buNone/>
            </a:pPr>
            <a:r>
              <a:rPr lang="en" sz="1000">
                <a:solidFill>
                  <a:schemeClr val="bg1"/>
                </a:solidFill>
                <a:latin typeface="Helvetica Neue"/>
                <a:ea typeface="Helvetica Neue"/>
                <a:cs typeface="Helvetica Neue"/>
                <a:sym typeface="Helvetica Neue"/>
              </a:rPr>
              <a:t>Waited for acknowledgment</a:t>
            </a:r>
            <a:endParaRPr sz="1000">
              <a:solidFill>
                <a:schemeClr val="bg1"/>
              </a:solidFill>
              <a:latin typeface="Helvetica Neue"/>
              <a:ea typeface="Helvetica Neue"/>
              <a:cs typeface="Helvetica Neue"/>
            </a:endParaRPr>
          </a:p>
        </p:txBody>
      </p:sp>
      <p:cxnSp>
        <p:nvCxnSpPr>
          <p:cNvPr id="380" name="Google Shape;380;p61"/>
          <p:cNvCxnSpPr/>
          <p:nvPr/>
        </p:nvCxnSpPr>
        <p:spPr>
          <a:xfrm>
            <a:off x="348525" y="4800600"/>
            <a:ext cx="8446800" cy="0"/>
          </a:xfrm>
          <a:prstGeom prst="straightConnector1">
            <a:avLst/>
          </a:prstGeom>
          <a:noFill/>
          <a:ln w="9525" cap="flat" cmpd="sng">
            <a:solidFill>
              <a:schemeClr val="lt1"/>
            </a:solidFill>
            <a:prstDash val="solid"/>
            <a:round/>
            <a:headEnd type="none" w="med" len="med"/>
            <a:tailEnd type="none" w="med" len="med"/>
          </a:ln>
        </p:spPr>
      </p:cxnSp>
      <p:cxnSp>
        <p:nvCxnSpPr>
          <p:cNvPr id="381" name="Google Shape;381;p61"/>
          <p:cNvCxnSpPr/>
          <p:nvPr/>
        </p:nvCxnSpPr>
        <p:spPr>
          <a:xfrm flipV="1">
            <a:off x="2472425" y="2003050"/>
            <a:ext cx="1706485" cy="9071"/>
          </a:xfrm>
          <a:prstGeom prst="straightConnector1">
            <a:avLst/>
          </a:prstGeom>
          <a:noFill/>
          <a:ln w="76200" cap="flat" cmpd="sng">
            <a:solidFill>
              <a:schemeClr val="accent1"/>
            </a:solidFill>
            <a:prstDash val="solid"/>
            <a:round/>
            <a:headEnd type="none" w="med" len="med"/>
            <a:tailEnd type="none" w="med" len="med"/>
          </a:ln>
        </p:spPr>
      </p:cxnSp>
      <p:cxnSp>
        <p:nvCxnSpPr>
          <p:cNvPr id="2" name="Google Shape;381;p61">
            <a:extLst>
              <a:ext uri="{FF2B5EF4-FFF2-40B4-BE49-F238E27FC236}">
                <a16:creationId xmlns:a16="http://schemas.microsoft.com/office/drawing/2014/main" id="{24F78372-1F9F-9CA2-F0E2-D193A0F3FB56}"/>
              </a:ext>
            </a:extLst>
          </p:cNvPr>
          <p:cNvCxnSpPr>
            <a:cxnSpLocks/>
          </p:cNvCxnSpPr>
          <p:nvPr/>
        </p:nvCxnSpPr>
        <p:spPr>
          <a:xfrm>
            <a:off x="349710" y="1993978"/>
            <a:ext cx="1162200" cy="0"/>
          </a:xfrm>
          <a:prstGeom prst="straightConnector1">
            <a:avLst/>
          </a:prstGeom>
          <a:noFill/>
          <a:ln w="76200" cap="flat" cmpd="sng">
            <a:solidFill>
              <a:schemeClr val="accent1"/>
            </a:solidFill>
            <a:prstDash val="solid"/>
            <a:round/>
            <a:headEnd type="none" w="med" len="med"/>
            <a:tailEnd type="none" w="med" len="med"/>
          </a:ln>
        </p:spPr>
      </p:cxnSp>
      <p:cxnSp>
        <p:nvCxnSpPr>
          <p:cNvPr id="3" name="Google Shape;381;p61">
            <a:extLst>
              <a:ext uri="{FF2B5EF4-FFF2-40B4-BE49-F238E27FC236}">
                <a16:creationId xmlns:a16="http://schemas.microsoft.com/office/drawing/2014/main" id="{6217111B-32A8-1075-4AD2-E0B09E4FC7EF}"/>
              </a:ext>
            </a:extLst>
          </p:cNvPr>
          <p:cNvCxnSpPr>
            <a:cxnSpLocks/>
          </p:cNvCxnSpPr>
          <p:nvPr/>
        </p:nvCxnSpPr>
        <p:spPr>
          <a:xfrm>
            <a:off x="4558853" y="1966764"/>
            <a:ext cx="1162200" cy="0"/>
          </a:xfrm>
          <a:prstGeom prst="straightConnector1">
            <a:avLst/>
          </a:prstGeom>
          <a:noFill/>
          <a:ln w="76200" cap="flat" cmpd="sng">
            <a:solidFill>
              <a:schemeClr val="accent1"/>
            </a:solidFill>
            <a:prstDash val="solid"/>
            <a:round/>
            <a:headEnd type="none" w="med" len="med"/>
            <a:tailEnd type="none" w="med" len="med"/>
          </a:ln>
        </p:spPr>
      </p:cxnSp>
      <p:cxnSp>
        <p:nvCxnSpPr>
          <p:cNvPr id="4" name="Google Shape;381;p61">
            <a:extLst>
              <a:ext uri="{FF2B5EF4-FFF2-40B4-BE49-F238E27FC236}">
                <a16:creationId xmlns:a16="http://schemas.microsoft.com/office/drawing/2014/main" id="{CEA446B1-48B1-8657-317C-EEB94A150694}"/>
              </a:ext>
            </a:extLst>
          </p:cNvPr>
          <p:cNvCxnSpPr>
            <a:cxnSpLocks/>
          </p:cNvCxnSpPr>
          <p:nvPr/>
        </p:nvCxnSpPr>
        <p:spPr>
          <a:xfrm>
            <a:off x="6717853" y="1957692"/>
            <a:ext cx="1670199" cy="0"/>
          </a:xfrm>
          <a:prstGeom prst="straightConnector1">
            <a:avLst/>
          </a:prstGeom>
          <a:noFill/>
          <a:ln w="76200"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5394075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a:dk1>
        <a:srgbClr val="0F0F0F"/>
      </a:dk1>
      <a:lt1>
        <a:srgbClr val="FFFFFF"/>
      </a:lt1>
      <a:dk2>
        <a:srgbClr val="595959"/>
      </a:dk2>
      <a:lt2>
        <a:srgbClr val="999494"/>
      </a:lt2>
      <a:accent1>
        <a:srgbClr val="EDF060"/>
      </a:accent1>
      <a:accent2>
        <a:srgbClr val="999999"/>
      </a:accent2>
      <a:accent3>
        <a:srgbClr val="DDE0E4"/>
      </a:accent3>
      <a:accent4>
        <a:srgbClr val="999999"/>
      </a:accent4>
      <a:accent5>
        <a:srgbClr val="5A0001"/>
      </a:accent5>
      <a:accent6>
        <a:srgbClr val="F4F5F6"/>
      </a:accent6>
      <a:hlink>
        <a:srgbClr val="453B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dbdb81f7-2227-4c73-b16a-24b7a7702482"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066954471CF6E4B92D942EA5A5E5B33" ma:contentTypeVersion="12" ma:contentTypeDescription="Create a new document." ma:contentTypeScope="" ma:versionID="1d3f9d5c22f58c41b16171c654c80cb4">
  <xsd:schema xmlns:xsd="http://www.w3.org/2001/XMLSchema" xmlns:xs="http://www.w3.org/2001/XMLSchema" xmlns:p="http://schemas.microsoft.com/office/2006/metadata/properties" xmlns:ns3="ae7007f0-7324-48c8-804c-dce53b0f277f" xmlns:ns4="dbdb81f7-2227-4c73-b16a-24b7a7702482" targetNamespace="http://schemas.microsoft.com/office/2006/metadata/properties" ma:root="true" ma:fieldsID="d6b8086561353f9739c0fd6e8876cb06" ns3:_="" ns4:_="">
    <xsd:import namespace="ae7007f0-7324-48c8-804c-dce53b0f277f"/>
    <xsd:import namespace="dbdb81f7-2227-4c73-b16a-24b7a7702482"/>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LengthInSeconds" minOccurs="0"/>
                <xsd:element ref="ns4:MediaServiceAutoKeyPoints" minOccurs="0"/>
                <xsd:element ref="ns4:MediaServiceKeyPoints" minOccurs="0"/>
                <xsd:element ref="ns4:_activity" minOccurs="0"/>
                <xsd:element ref="ns4:MediaServiceObjectDetectorVersions" minOccurs="0"/>
                <xsd:element ref="ns4: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e7007f0-7324-48c8-804c-dce53b0f277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bdb81f7-2227-4c73-b16a-24b7a7702482"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_activity" ma:index="17" nillable="true" ma:displayName="_activity" ma:hidden="true" ma:internalName="_activity">
      <xsd:simpleType>
        <xsd:restriction base="dms:Note"/>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SearchProperties" ma:index="19"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C52FA3E-2B01-4BC5-AC1A-E71F556093CD}">
  <ds:schemaRefs>
    <ds:schemaRef ds:uri="dbdb81f7-2227-4c73-b16a-24b7a7702482"/>
    <ds:schemaRef ds:uri="http://schemas.openxmlformats.org/package/2006/metadata/core-properties"/>
    <ds:schemaRef ds:uri="http://purl.org/dc/dcmitype/"/>
    <ds:schemaRef ds:uri="http://purl.org/dc/terms/"/>
    <ds:schemaRef ds:uri="http://schemas.microsoft.com/office/2006/metadata/properties"/>
    <ds:schemaRef ds:uri="http://www.w3.org/XML/1998/namespace"/>
    <ds:schemaRef ds:uri="http://schemas.microsoft.com/office/2006/documentManagement/types"/>
    <ds:schemaRef ds:uri="ae7007f0-7324-48c8-804c-dce53b0f277f"/>
    <ds:schemaRef ds:uri="http://schemas.microsoft.com/office/infopath/2007/PartnerControls"/>
    <ds:schemaRef ds:uri="http://purl.org/dc/elements/1.1/"/>
  </ds:schemaRefs>
</ds:datastoreItem>
</file>

<file path=customXml/itemProps2.xml><?xml version="1.0" encoding="utf-8"?>
<ds:datastoreItem xmlns:ds="http://schemas.openxmlformats.org/officeDocument/2006/customXml" ds:itemID="{CB8E7897-568E-4DA9-83D0-9F7049E30EC1}">
  <ds:schemaRefs>
    <ds:schemaRef ds:uri="http://schemas.microsoft.com/sharepoint/v3/contenttype/forms"/>
  </ds:schemaRefs>
</ds:datastoreItem>
</file>

<file path=customXml/itemProps3.xml><?xml version="1.0" encoding="utf-8"?>
<ds:datastoreItem xmlns:ds="http://schemas.openxmlformats.org/officeDocument/2006/customXml" ds:itemID="{F35C245C-6B16-48F0-9F00-ADAF4389A04C}">
  <ds:schemaRefs>
    <ds:schemaRef ds:uri="ae7007f0-7324-48c8-804c-dce53b0f277f"/>
    <ds:schemaRef ds:uri="dbdb81f7-2227-4c73-b16a-24b7a770248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1279</Words>
  <Application>Microsoft Office PowerPoint</Application>
  <PresentationFormat>On-screen Show (16:9)</PresentationFormat>
  <Paragraphs>115</Paragraphs>
  <Slides>18</Slides>
  <Notes>18</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18</vt:i4>
      </vt:variant>
    </vt:vector>
  </HeadingPairs>
  <TitlesOfParts>
    <vt:vector size="25" baseType="lpstr">
      <vt:lpstr>Inter Medium</vt:lpstr>
      <vt:lpstr>Times New Roman</vt:lpstr>
      <vt:lpstr>Inter</vt:lpstr>
      <vt:lpstr>Helvetica Neue</vt:lpstr>
      <vt:lpstr>Arial</vt:lpstr>
      <vt:lpstr>Simple Light</vt:lpstr>
      <vt:lpstr>Simple Light</vt:lpstr>
      <vt:lpstr>Smart Waste Management System using IoT</vt:lpstr>
      <vt:lpstr>PowerPoint Presentation</vt:lpstr>
      <vt:lpstr>Objective</vt:lpstr>
      <vt:lpstr>Hardware Selection and Design</vt:lpstr>
      <vt:lpstr>Hardware Selection and Design</vt:lpstr>
      <vt:lpstr>Software Integration and Protocols</vt:lpstr>
      <vt:lpstr>Software Integration and Protocols</vt:lpstr>
      <vt:lpstr>Software Design</vt:lpstr>
      <vt:lpstr>Software Design</vt:lpstr>
      <vt:lpstr>Integration of End, Edge, and Cloud</vt:lpstr>
      <vt:lpstr>User Interface</vt:lpstr>
      <vt:lpstr>Grafana Interface</vt:lpstr>
      <vt:lpstr>Integration of End, Edge, and Cloud</vt:lpstr>
      <vt:lpstr>Data Accumulation and Processing</vt:lpstr>
      <vt:lpstr>IoT Analytics and Outcomes</vt:lpstr>
      <vt:lpstr>IoT Analytics and Outcomes</vt:lpstr>
      <vt:lpstr>Conclusion and Future Scope</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Waste Management System using IoT</dc:title>
  <dc:creator>Adhvaith Sankar</dc:creator>
  <cp:lastModifiedBy>Adhvaith Sankar S S - [CB.EN.U4CSE21003]</cp:lastModifiedBy>
  <cp:revision>1</cp:revision>
  <dcterms:modified xsi:type="dcterms:W3CDTF">2024-05-19T10:57:14Z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0x0101001066954471CF6E4B92D942EA5A5E5B33</vt:lpwstr>
  </property>
</Properties>
</file>